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268" r:id="rId4"/>
    <p:sldId id="269" r:id="rId5"/>
    <p:sldId id="282" r:id="rId6"/>
    <p:sldId id="270" r:id="rId7"/>
    <p:sldId id="271" r:id="rId8"/>
    <p:sldId id="283" r:id="rId9"/>
    <p:sldId id="267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8" y="-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800" b="0" i="0" baseline="0">
                <a:effectLst/>
              </a:rPr>
              <a:t>Poszkodowani w pożarach</a:t>
            </a:r>
            <a:endParaRPr lang="pl-PL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1035512"/>
        <c:axId val="441030416"/>
      </c:barChart>
      <c:catAx>
        <c:axId val="441035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0416"/>
        <c:crosses val="autoZero"/>
        <c:auto val="1"/>
        <c:lblAlgn val="ctr"/>
        <c:lblOffset val="100"/>
        <c:noMultiLvlLbl val="0"/>
      </c:catAx>
      <c:valAx>
        <c:axId val="441030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5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Zdarzenia na drogach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20C6-4E5C-82CF-FF5B23A21907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20C6-4E5C-82CF-FF5B23A21907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20C6-4E5C-82CF-FF5B23A21907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20C6-4E5C-82CF-FF5B23A21907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20C6-4E5C-82CF-FF5B23A21907}"/>
              </c:ext>
            </c:extLst>
          </c:dPt>
          <c:dPt>
            <c:idx val="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20C6-4E5C-82CF-FF5B23A21907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20C6-4E5C-82CF-FF5B23A21907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Arkusz1!$A$2:$A$9</c:f>
              <c:numCache>
                <c:formatCode>General</c:formatCode>
                <c:ptCount val="8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Arkusz1!$B$2:$B$9</c:f>
              <c:numCache>
                <c:formatCode>General</c:formatCode>
                <c:ptCount val="8"/>
                <c:pt idx="0">
                  <c:v>4996</c:v>
                </c:pt>
                <c:pt idx="1">
                  <c:v>5649</c:v>
                </c:pt>
                <c:pt idx="2">
                  <c:v>5623</c:v>
                </c:pt>
                <c:pt idx="3">
                  <c:v>5690</c:v>
                </c:pt>
                <c:pt idx="4">
                  <c:v>4927</c:v>
                </c:pt>
                <c:pt idx="5">
                  <c:v>5090</c:v>
                </c:pt>
                <c:pt idx="6">
                  <c:v>4566</c:v>
                </c:pt>
                <c:pt idx="7">
                  <c:v>4507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8E-420D-8FAD-FB923E5227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441035904"/>
        <c:axId val="441029632"/>
        <c:axId val="0"/>
      </c:bar3DChart>
      <c:catAx>
        <c:axId val="441035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29632"/>
        <c:crosses val="autoZero"/>
        <c:auto val="1"/>
        <c:lblAlgn val="ctr"/>
        <c:lblOffset val="100"/>
        <c:noMultiLvlLbl val="0"/>
      </c:catAx>
      <c:valAx>
        <c:axId val="44102963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41035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6108654593933999E-2"/>
          <c:y val="1.6555051689200257E-2"/>
          <c:w val="0.9586767340766571"/>
          <c:h val="0.426016273479314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Wypadki Ranni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6D4E-4234-9873-B55C71D7C3CA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6D4E-4234-9873-B55C71D7C3CA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6D4E-4234-9873-B55C71D7C3CA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6D4E-4234-9873-B55C71D7C3CA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6D4E-4234-9873-B55C71D7C3CA}"/>
              </c:ext>
            </c:extLst>
          </c:dPt>
          <c:dPt>
            <c:idx val="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6D4E-4234-9873-B55C71D7C3C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6D4E-4234-9873-B55C71D7C3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Arkusz1!$A$2:$A$9</c:f>
              <c:numCache>
                <c:formatCode>General</c:formatCode>
                <c:ptCount val="8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Arkusz1!$B$2:$B$9</c:f>
              <c:numCache>
                <c:formatCode>General</c:formatCode>
                <c:ptCount val="8"/>
                <c:pt idx="0">
                  <c:v>4362</c:v>
                </c:pt>
                <c:pt idx="1">
                  <c:v>4603</c:v>
                </c:pt>
                <c:pt idx="2">
                  <c:v>4500</c:v>
                </c:pt>
                <c:pt idx="3">
                  <c:v>4374</c:v>
                </c:pt>
                <c:pt idx="4">
                  <c:v>3097</c:v>
                </c:pt>
                <c:pt idx="5">
                  <c:v>3003</c:v>
                </c:pt>
                <c:pt idx="6">
                  <c:v>3219</c:v>
                </c:pt>
                <c:pt idx="7">
                  <c:v>2690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5-44A5-BFDE-C119D68581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1029240"/>
        <c:axId val="441033552"/>
        <c:axId val="372303528"/>
      </c:bar3DChart>
      <c:catAx>
        <c:axId val="441029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3552"/>
        <c:crosses val="autoZero"/>
        <c:auto val="1"/>
        <c:lblAlgn val="ctr"/>
        <c:lblOffset val="100"/>
        <c:noMultiLvlLbl val="0"/>
      </c:catAx>
      <c:valAx>
        <c:axId val="441033552"/>
        <c:scaling>
          <c:orientation val="minMax"/>
          <c:max val="50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41029240"/>
        <c:crosses val="autoZero"/>
        <c:crossBetween val="between"/>
      </c:valAx>
      <c:serAx>
        <c:axId val="372303528"/>
        <c:scaling>
          <c:orientation val="minMax"/>
        </c:scaling>
        <c:delete val="1"/>
        <c:axPos val="b"/>
        <c:majorTickMark val="none"/>
        <c:minorTickMark val="none"/>
        <c:tickLblPos val="nextTo"/>
        <c:crossAx val="441033552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4109543384068436E-3"/>
          <c:y val="0"/>
          <c:w val="0.96895900455504946"/>
          <c:h val="0.7449827025102785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Wypadki śmiertelne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0-A42D-4AD2-9A95-220524E104DC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42D-4AD2-9A95-220524E104DC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A42D-4AD2-9A95-220524E104DC}"/>
              </c:ext>
            </c:extLst>
          </c:dPt>
          <c:dPt>
            <c:idx val="4"/>
            <c:invertIfNegative val="0"/>
            <c:bubble3D val="0"/>
            <c:spPr>
              <a:solidFill>
                <a:srgbClr val="00B0F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42D-4AD2-9A95-220524E104DC}"/>
              </c:ext>
            </c:extLst>
          </c:dPt>
          <c:dPt>
            <c:idx val="5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A42D-4AD2-9A95-220524E104DC}"/>
              </c:ext>
            </c:extLst>
          </c:dPt>
          <c:dPt>
            <c:idx val="6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A42D-4AD2-9A95-220524E104DC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A42D-4AD2-9A95-220524E104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Arkusz1!$A$2:$A$9</c:f>
              <c:numCache>
                <c:formatCode>General</c:formatCode>
                <c:ptCount val="8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</c:numCache>
            </c:numRef>
          </c:cat>
          <c:val>
            <c:numRef>
              <c:f>Arkusz1!$B$2:$B$9</c:f>
              <c:numCache>
                <c:formatCode>General</c:formatCode>
                <c:ptCount val="8"/>
                <c:pt idx="0">
                  <c:v>135</c:v>
                </c:pt>
                <c:pt idx="1">
                  <c:v>149</c:v>
                </c:pt>
                <c:pt idx="2">
                  <c:v>132</c:v>
                </c:pt>
                <c:pt idx="3">
                  <c:v>166</c:v>
                </c:pt>
                <c:pt idx="4">
                  <c:v>128</c:v>
                </c:pt>
                <c:pt idx="5">
                  <c:v>158</c:v>
                </c:pt>
                <c:pt idx="6">
                  <c:v>147</c:v>
                </c:pt>
                <c:pt idx="7">
                  <c:v>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8C-46E5-8769-8A393AA099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1030024"/>
        <c:axId val="441031200"/>
        <c:axId val="372303104"/>
      </c:bar3DChart>
      <c:catAx>
        <c:axId val="441030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1031200"/>
        <c:crosses val="autoZero"/>
        <c:auto val="1"/>
        <c:lblAlgn val="ctr"/>
        <c:lblOffset val="100"/>
        <c:noMultiLvlLbl val="0"/>
      </c:catAx>
      <c:valAx>
        <c:axId val="441031200"/>
        <c:scaling>
          <c:orientation val="minMax"/>
          <c:max val="2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41030024"/>
        <c:crosses val="autoZero"/>
        <c:crossBetween val="between"/>
      </c:valAx>
      <c:serAx>
        <c:axId val="372303104"/>
        <c:scaling>
          <c:orientation val="minMax"/>
        </c:scaling>
        <c:delete val="1"/>
        <c:axPos val="b"/>
        <c:majorTickMark val="out"/>
        <c:minorTickMark val="none"/>
        <c:tickLblPos val="nextTo"/>
        <c:crossAx val="441031200"/>
        <c:crosses val="autoZero"/>
      </c:ser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7086641000656275"/>
          <c:y val="3.4108302283058868E-2"/>
          <c:w val="0.51997120398833996"/>
          <c:h val="0.5904996078031929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Zdarzenia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0"/>
                  <c:y val="9.3206510800590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21B-40CA-92BA-50C473EB0013}"/>
                </c:ext>
              </c:extLst>
            </c:dLbl>
            <c:dLbl>
              <c:idx val="1"/>
              <c:layout>
                <c:manualLayout>
                  <c:x val="2.606624006288737E-3"/>
                  <c:y val="8.4733191636900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21B-40CA-92BA-50C473EB0013}"/>
                </c:ext>
              </c:extLst>
            </c:dLbl>
            <c:dLbl>
              <c:idx val="2"/>
              <c:layout>
                <c:manualLayout>
                  <c:x val="0"/>
                  <c:y val="9.32065108005907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21B-40CA-92BA-50C473EB0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1082</c:v>
                </c:pt>
                <c:pt idx="1">
                  <c:v>828</c:v>
                </c:pt>
                <c:pt idx="2">
                  <c:v>2597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0-4EF7-BBAA-2F2D863BE4F3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Ranni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2"/>
              <c:layout>
                <c:manualLayout>
                  <c:x val="2.7369552066031644E-2"/>
                  <c:y val="1.12977588849200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21B-40CA-92BA-50C473EB0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Arkusz1!$C$2:$C$4</c:f>
              <c:numCache>
                <c:formatCode>General</c:formatCode>
                <c:ptCount val="3"/>
                <c:pt idx="0">
                  <c:v>674</c:v>
                </c:pt>
                <c:pt idx="1">
                  <c:v>575</c:v>
                </c:pt>
                <c:pt idx="2">
                  <c:v>1441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30-4EF7-BBAA-2F2D863BE4F3}"/>
            </c:ext>
          </c:extLst>
        </c:ser>
        <c:ser>
          <c:idx val="2"/>
          <c:order val="2"/>
          <c:tx>
            <c:strRef>
              <c:f>Arkusz1!$D$1</c:f>
              <c:strCache>
                <c:ptCount val="1"/>
                <c:pt idx="0">
                  <c:v>Śmiertelni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1729808028299316E-2"/>
                  <c:y val="-5.648879442460046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21B-40CA-92BA-50C473EB0013}"/>
                </c:ext>
              </c:extLst>
            </c:dLbl>
            <c:dLbl>
              <c:idx val="2"/>
              <c:layout>
                <c:manualLayout>
                  <c:x val="2.2156304053454264E-2"/>
                  <c:y val="-5.1780796713034843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21B-40CA-92BA-50C473EB00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Arkusz1!$A$2:$A$4</c:f>
              <c:strCache>
                <c:ptCount val="3"/>
                <c:pt idx="0">
                  <c:v>A2 S DK</c:v>
                </c:pt>
                <c:pt idx="1">
                  <c:v>DW</c:v>
                </c:pt>
                <c:pt idx="2">
                  <c:v>Pozostałe</c:v>
                </c:pt>
              </c:strCache>
            </c:strRef>
          </c:cat>
          <c:val>
            <c:numRef>
              <c:f>Arkusz1!$D$2:$D$4</c:f>
              <c:numCache>
                <c:formatCode>General</c:formatCode>
                <c:ptCount val="3"/>
                <c:pt idx="0">
                  <c:v>38</c:v>
                </c:pt>
                <c:pt idx="1">
                  <c:v>36</c:v>
                </c:pt>
                <c:pt idx="2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30-4EF7-BBAA-2F2D863BE4F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40425440"/>
        <c:axId val="440428576"/>
        <c:axId val="440433080"/>
      </c:bar3DChart>
      <c:catAx>
        <c:axId val="44042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428576"/>
        <c:crosses val="autoZero"/>
        <c:auto val="1"/>
        <c:lblAlgn val="ctr"/>
        <c:lblOffset val="100"/>
        <c:noMultiLvlLbl val="0"/>
      </c:catAx>
      <c:valAx>
        <c:axId val="44042857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440425440"/>
        <c:crosses val="autoZero"/>
        <c:crossBetween val="between"/>
      </c:valAx>
      <c:serAx>
        <c:axId val="44043308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428576"/>
        <c:crosses val="autoZero"/>
      </c:ser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</c:dTable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7446591146406574"/>
          <c:y val="0.92173121697546101"/>
          <c:w val="0.40936209034825632"/>
          <c:h val="6.13221446971589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0.2855</cdr:x>
      <cdr:y>0.76459</cdr:y>
    </cdr:from>
    <cdr:to>
      <cdr:x>0.68877</cdr:x>
      <cdr:y>0.99406</cdr:y>
    </cdr:to>
    <cdr:sp macro="" textlink="">
      <cdr:nvSpPr>
        <cdr:cNvPr id="2" name="pole tekstowe 1">
          <a:extLst xmlns:a="http://schemas.openxmlformats.org/drawingml/2006/main">
            <a:ext uri="{FF2B5EF4-FFF2-40B4-BE49-F238E27FC236}">
              <a16:creationId xmlns:a16="http://schemas.microsoft.com/office/drawing/2014/main" id="{776EDC73-7699-4731-9C56-2EEFF5704315}"/>
            </a:ext>
          </a:extLst>
        </cdr:cNvPr>
        <cdr:cNvSpPr txBox="1"/>
      </cdr:nvSpPr>
      <cdr:spPr>
        <a:xfrm xmlns:a="http://schemas.openxmlformats.org/drawingml/2006/main">
          <a:off x="2664731" y="1201048"/>
          <a:ext cx="3763925" cy="3604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pl-PL" sz="1800" dirty="0"/>
            <a:t>Wypadki ranni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0E33C8-5739-4976-AB4C-E21EC3F227D8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FA6F8-F98A-4AB6-8CFE-61F27330ACE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5135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474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8288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4718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968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17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3326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E86B9-5B45-4031-A575-A5A4AFEC8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627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FFE86B9-5B45-4031-A575-A5A4AFEC807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608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FE86B9-5B45-4031-A575-A5A4AFEC807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68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989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5602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4071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gi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 rot="21060000">
            <a:off x="7522464" y="2145792"/>
            <a:ext cx="2540000" cy="609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spc="400">
                <a:solidFill>
                  <a:schemeClr val="bg1">
                    <a:lumMod val="6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WELCOME</a:t>
            </a:r>
          </a:p>
        </p:txBody>
      </p:sp>
      <p:cxnSp>
        <p:nvCxnSpPr>
          <p:cNvPr id="47" name="Straight Connector 46"/>
          <p:cNvCxnSpPr/>
          <p:nvPr userDrawn="1"/>
        </p:nvCxnSpPr>
        <p:spPr>
          <a:xfrm flipV="1">
            <a:off x="11192257" y="2645665"/>
            <a:ext cx="2766951" cy="425684"/>
          </a:xfrm>
          <a:prstGeom prst="line">
            <a:avLst/>
          </a:prstGeom>
          <a:ln w="3810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 flipV="1">
            <a:off x="-1804416" y="4389120"/>
            <a:ext cx="4344720" cy="668419"/>
          </a:xfrm>
          <a:prstGeom prst="line">
            <a:avLst/>
          </a:prstGeom>
          <a:ln w="3810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 flipV="1">
            <a:off x="-1727200" y="3124201"/>
            <a:ext cx="15036800" cy="2234892"/>
          </a:xfrm>
          <a:prstGeom prst="line">
            <a:avLst/>
          </a:prstGeom>
          <a:ln w="174625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 flipV="1">
            <a:off x="5791200" y="690036"/>
            <a:ext cx="9042400" cy="1391139"/>
          </a:xfrm>
          <a:prstGeom prst="line">
            <a:avLst/>
          </a:prstGeom>
          <a:ln w="19050">
            <a:solidFill>
              <a:srgbClr val="DEDE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 flipV="1">
            <a:off x="-5283200" y="4851400"/>
            <a:ext cx="9652000" cy="1484923"/>
          </a:xfrm>
          <a:prstGeom prst="line">
            <a:avLst/>
          </a:prstGeom>
          <a:ln w="38100">
            <a:solidFill>
              <a:srgbClr val="CFCFC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 flipV="1">
            <a:off x="-1727200" y="2006600"/>
            <a:ext cx="9652000" cy="1484923"/>
          </a:xfrm>
          <a:prstGeom prst="line">
            <a:avLst/>
          </a:prstGeom>
          <a:ln w="38100">
            <a:solidFill>
              <a:srgbClr val="DEDED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 rot="21079945">
            <a:off x="2614240" y="3096768"/>
            <a:ext cx="4743521" cy="1143000"/>
          </a:xfrm>
          <a:prstGeom prst="rect">
            <a:avLst/>
          </a:prstGeom>
        </p:spPr>
        <p:txBody>
          <a:bodyPr/>
          <a:lstStyle>
            <a:lvl1pPr algn="l">
              <a:defRPr sz="7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COMPANY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 rot="21060000">
            <a:off x="7350824" y="2474976"/>
            <a:ext cx="3343997" cy="1219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 b="1">
                <a:solidFill>
                  <a:srgbClr val="EB2429"/>
                </a:solidFill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800" y="-1346199"/>
            <a:ext cx="14630400" cy="132750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559" y="6883250"/>
            <a:ext cx="14630400" cy="1327508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75264" y="6195060"/>
            <a:ext cx="316992" cy="262467"/>
          </a:xfrm>
          <a:prstGeom prst="rect">
            <a:avLst/>
          </a:prstGeom>
        </p:spPr>
        <p:txBody>
          <a:bodyPr lIns="0" tIns="18288" rIns="0" bIns="18288"/>
          <a:lstStyle>
            <a:lvl1pPr algn="ctr">
              <a:defRPr sz="1067" b="1" baseline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fld id="{0AA277DB-22BF-421D-A9E4-4650984A94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l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arallelogram 5"/>
          <p:cNvSpPr/>
          <p:nvPr userDrawn="1"/>
        </p:nvSpPr>
        <p:spPr>
          <a:xfrm rot="4169790" flipV="1">
            <a:off x="-1091805" y="3168399"/>
            <a:ext cx="2740221" cy="3395565"/>
          </a:xfrm>
          <a:custGeom>
            <a:avLst/>
            <a:gdLst>
              <a:gd name="connsiteX0" fmla="*/ 0 w 1901952"/>
              <a:gd name="connsiteY0" fmla="*/ 2907380 h 2907380"/>
              <a:gd name="connsiteX1" fmla="*/ 475488 w 1901952"/>
              <a:gd name="connsiteY1" fmla="*/ 0 h 2907380"/>
              <a:gd name="connsiteX2" fmla="*/ 1901952 w 1901952"/>
              <a:gd name="connsiteY2" fmla="*/ 0 h 2907380"/>
              <a:gd name="connsiteX3" fmla="*/ 1426464 w 1901952"/>
              <a:gd name="connsiteY3" fmla="*/ 2907380 h 2907380"/>
              <a:gd name="connsiteX4" fmla="*/ 0 w 1901952"/>
              <a:gd name="connsiteY4" fmla="*/ 2907380 h 2907380"/>
              <a:gd name="connsiteX0" fmla="*/ 0 w 3861380"/>
              <a:gd name="connsiteY0" fmla="*/ 3999910 h 3999910"/>
              <a:gd name="connsiteX1" fmla="*/ 475488 w 3861380"/>
              <a:gd name="connsiteY1" fmla="*/ 1092530 h 3999910"/>
              <a:gd name="connsiteX2" fmla="*/ 3861380 w 3861380"/>
              <a:gd name="connsiteY2" fmla="*/ 0 h 3999910"/>
              <a:gd name="connsiteX3" fmla="*/ 1426464 w 3861380"/>
              <a:gd name="connsiteY3" fmla="*/ 3999910 h 3999910"/>
              <a:gd name="connsiteX4" fmla="*/ 0 w 3861380"/>
              <a:gd name="connsiteY4" fmla="*/ 3999910 h 3999910"/>
              <a:gd name="connsiteX0" fmla="*/ 0 w 3861380"/>
              <a:gd name="connsiteY0" fmla="*/ 5270570 h 5270570"/>
              <a:gd name="connsiteX1" fmla="*/ 3278065 w 3861380"/>
              <a:gd name="connsiteY1" fmla="*/ 0 h 5270570"/>
              <a:gd name="connsiteX2" fmla="*/ 3861380 w 3861380"/>
              <a:gd name="connsiteY2" fmla="*/ 1270660 h 5270570"/>
              <a:gd name="connsiteX3" fmla="*/ 1426464 w 3861380"/>
              <a:gd name="connsiteY3" fmla="*/ 5270570 h 5270570"/>
              <a:gd name="connsiteX4" fmla="*/ 0 w 3861380"/>
              <a:gd name="connsiteY4" fmla="*/ 5270570 h 5270570"/>
              <a:gd name="connsiteX0" fmla="*/ 0 w 4336393"/>
              <a:gd name="connsiteY0" fmla="*/ 5270570 h 5270570"/>
              <a:gd name="connsiteX1" fmla="*/ 3278065 w 4336393"/>
              <a:gd name="connsiteY1" fmla="*/ 0 h 5270570"/>
              <a:gd name="connsiteX2" fmla="*/ 4336393 w 4336393"/>
              <a:gd name="connsiteY2" fmla="*/ 522515 h 5270570"/>
              <a:gd name="connsiteX3" fmla="*/ 1426464 w 4336393"/>
              <a:gd name="connsiteY3" fmla="*/ 5270570 h 5270570"/>
              <a:gd name="connsiteX4" fmla="*/ 0 w 4336393"/>
              <a:gd name="connsiteY4" fmla="*/ 5270570 h 5270570"/>
              <a:gd name="connsiteX0" fmla="*/ 0 w 4336393"/>
              <a:gd name="connsiteY0" fmla="*/ 5436824 h 5436824"/>
              <a:gd name="connsiteX1" fmla="*/ 3384943 w 4336393"/>
              <a:gd name="connsiteY1" fmla="*/ 0 h 5436824"/>
              <a:gd name="connsiteX2" fmla="*/ 4336393 w 4336393"/>
              <a:gd name="connsiteY2" fmla="*/ 688769 h 5436824"/>
              <a:gd name="connsiteX3" fmla="*/ 1426464 w 4336393"/>
              <a:gd name="connsiteY3" fmla="*/ 5436824 h 5436824"/>
              <a:gd name="connsiteX4" fmla="*/ 0 w 4336393"/>
              <a:gd name="connsiteY4" fmla="*/ 5436824 h 5436824"/>
              <a:gd name="connsiteX0" fmla="*/ 0 w 4336393"/>
              <a:gd name="connsiteY0" fmla="*/ 5436824 h 5436824"/>
              <a:gd name="connsiteX1" fmla="*/ 3373068 w 4336393"/>
              <a:gd name="connsiteY1" fmla="*/ 0 h 5436824"/>
              <a:gd name="connsiteX2" fmla="*/ 4336393 w 4336393"/>
              <a:gd name="connsiteY2" fmla="*/ 688769 h 5436824"/>
              <a:gd name="connsiteX3" fmla="*/ 1426464 w 4336393"/>
              <a:gd name="connsiteY3" fmla="*/ 5436824 h 5436824"/>
              <a:gd name="connsiteX4" fmla="*/ 0 w 4336393"/>
              <a:gd name="connsiteY4" fmla="*/ 5436824 h 5436824"/>
              <a:gd name="connsiteX0" fmla="*/ 0 w 4336393"/>
              <a:gd name="connsiteY0" fmla="*/ 5459203 h 5459203"/>
              <a:gd name="connsiteX1" fmla="*/ 3328809 w 4336393"/>
              <a:gd name="connsiteY1" fmla="*/ 0 h 5459203"/>
              <a:gd name="connsiteX2" fmla="*/ 4336393 w 4336393"/>
              <a:gd name="connsiteY2" fmla="*/ 711148 h 5459203"/>
              <a:gd name="connsiteX3" fmla="*/ 1426464 w 4336393"/>
              <a:gd name="connsiteY3" fmla="*/ 5459203 h 5459203"/>
              <a:gd name="connsiteX4" fmla="*/ 0 w 4336393"/>
              <a:gd name="connsiteY4" fmla="*/ 5459203 h 5459203"/>
              <a:gd name="connsiteX0" fmla="*/ 0 w 4181488"/>
              <a:gd name="connsiteY0" fmla="*/ 5459203 h 5459203"/>
              <a:gd name="connsiteX1" fmla="*/ 3328809 w 4181488"/>
              <a:gd name="connsiteY1" fmla="*/ 0 h 5459203"/>
              <a:gd name="connsiteX2" fmla="*/ 4181488 w 4181488"/>
              <a:gd name="connsiteY2" fmla="*/ 386662 h 5459203"/>
              <a:gd name="connsiteX3" fmla="*/ 1426464 w 4181488"/>
              <a:gd name="connsiteY3" fmla="*/ 5459203 h 5459203"/>
              <a:gd name="connsiteX4" fmla="*/ 0 w 4181488"/>
              <a:gd name="connsiteY4" fmla="*/ 5459203 h 5459203"/>
              <a:gd name="connsiteX0" fmla="*/ 0 w 4181488"/>
              <a:gd name="connsiteY0" fmla="*/ 5459203 h 5548717"/>
              <a:gd name="connsiteX1" fmla="*/ 3328809 w 4181488"/>
              <a:gd name="connsiteY1" fmla="*/ 0 h 5548717"/>
              <a:gd name="connsiteX2" fmla="*/ 4181488 w 4181488"/>
              <a:gd name="connsiteY2" fmla="*/ 386662 h 5548717"/>
              <a:gd name="connsiteX3" fmla="*/ 939619 w 4181488"/>
              <a:gd name="connsiteY3" fmla="*/ 5548717 h 5548717"/>
              <a:gd name="connsiteX4" fmla="*/ 0 w 4181488"/>
              <a:gd name="connsiteY4" fmla="*/ 5459203 h 5548717"/>
              <a:gd name="connsiteX0" fmla="*/ 0 w 4181488"/>
              <a:gd name="connsiteY0" fmla="*/ 5459203 h 5481583"/>
              <a:gd name="connsiteX1" fmla="*/ 3328809 w 4181488"/>
              <a:gd name="connsiteY1" fmla="*/ 0 h 5481583"/>
              <a:gd name="connsiteX2" fmla="*/ 4181488 w 4181488"/>
              <a:gd name="connsiteY2" fmla="*/ 386662 h 5481583"/>
              <a:gd name="connsiteX3" fmla="*/ 1083460 w 4181488"/>
              <a:gd name="connsiteY3" fmla="*/ 5481583 h 5481583"/>
              <a:gd name="connsiteX4" fmla="*/ 0 w 4181488"/>
              <a:gd name="connsiteY4" fmla="*/ 5459203 h 5481583"/>
              <a:gd name="connsiteX0" fmla="*/ 0 w 4181488"/>
              <a:gd name="connsiteY0" fmla="*/ 5515149 h 5537529"/>
              <a:gd name="connsiteX1" fmla="*/ 3317744 w 4181488"/>
              <a:gd name="connsiteY1" fmla="*/ 0 h 5537529"/>
              <a:gd name="connsiteX2" fmla="*/ 4181488 w 4181488"/>
              <a:gd name="connsiteY2" fmla="*/ 442608 h 5537529"/>
              <a:gd name="connsiteX3" fmla="*/ 1083460 w 4181488"/>
              <a:gd name="connsiteY3" fmla="*/ 5537529 h 5537529"/>
              <a:gd name="connsiteX4" fmla="*/ 0 w 4181488"/>
              <a:gd name="connsiteY4" fmla="*/ 5515149 h 5537529"/>
              <a:gd name="connsiteX0" fmla="*/ 0 w 4203618"/>
              <a:gd name="connsiteY0" fmla="*/ 5537528 h 5537529"/>
              <a:gd name="connsiteX1" fmla="*/ 3339874 w 4203618"/>
              <a:gd name="connsiteY1" fmla="*/ 0 h 5537529"/>
              <a:gd name="connsiteX2" fmla="*/ 4203618 w 4203618"/>
              <a:gd name="connsiteY2" fmla="*/ 442608 h 5537529"/>
              <a:gd name="connsiteX3" fmla="*/ 1105590 w 4203618"/>
              <a:gd name="connsiteY3" fmla="*/ 5537529 h 5537529"/>
              <a:gd name="connsiteX4" fmla="*/ 0 w 4203618"/>
              <a:gd name="connsiteY4" fmla="*/ 5537528 h 5537529"/>
              <a:gd name="connsiteX0" fmla="*/ 0 w 4038924"/>
              <a:gd name="connsiteY0" fmla="*/ 5537528 h 5537529"/>
              <a:gd name="connsiteX1" fmla="*/ 3175180 w 4038924"/>
              <a:gd name="connsiteY1" fmla="*/ 0 h 5537529"/>
              <a:gd name="connsiteX2" fmla="*/ 4038924 w 4038924"/>
              <a:gd name="connsiteY2" fmla="*/ 442608 h 5537529"/>
              <a:gd name="connsiteX3" fmla="*/ 940896 w 4038924"/>
              <a:gd name="connsiteY3" fmla="*/ 5537529 h 5537529"/>
              <a:gd name="connsiteX4" fmla="*/ 0 w 4038924"/>
              <a:gd name="connsiteY4" fmla="*/ 5537528 h 5537529"/>
              <a:gd name="connsiteX0" fmla="*/ 0 w 4038924"/>
              <a:gd name="connsiteY0" fmla="*/ 5492771 h 5492772"/>
              <a:gd name="connsiteX1" fmla="*/ 3375165 w 4038924"/>
              <a:gd name="connsiteY1" fmla="*/ 0 h 5492772"/>
              <a:gd name="connsiteX2" fmla="*/ 4038924 w 4038924"/>
              <a:gd name="connsiteY2" fmla="*/ 397851 h 5492772"/>
              <a:gd name="connsiteX3" fmla="*/ 940896 w 4038924"/>
              <a:gd name="connsiteY3" fmla="*/ 5492772 h 5492772"/>
              <a:gd name="connsiteX4" fmla="*/ 0 w 4038924"/>
              <a:gd name="connsiteY4" fmla="*/ 5492771 h 5492772"/>
              <a:gd name="connsiteX0" fmla="*/ 0 w 4038924"/>
              <a:gd name="connsiteY0" fmla="*/ 5492771 h 5492772"/>
              <a:gd name="connsiteX1" fmla="*/ 3304583 w 4038924"/>
              <a:gd name="connsiteY1" fmla="*/ 0 h 5492772"/>
              <a:gd name="connsiteX2" fmla="*/ 4038924 w 4038924"/>
              <a:gd name="connsiteY2" fmla="*/ 397851 h 5492772"/>
              <a:gd name="connsiteX3" fmla="*/ 940896 w 4038924"/>
              <a:gd name="connsiteY3" fmla="*/ 5492772 h 5492772"/>
              <a:gd name="connsiteX4" fmla="*/ 0 w 4038924"/>
              <a:gd name="connsiteY4" fmla="*/ 5492771 h 5492772"/>
              <a:gd name="connsiteX0" fmla="*/ 0 w 4038924"/>
              <a:gd name="connsiteY0" fmla="*/ 5459203 h 5459204"/>
              <a:gd name="connsiteX1" fmla="*/ 3328110 w 4038924"/>
              <a:gd name="connsiteY1" fmla="*/ 0 h 5459204"/>
              <a:gd name="connsiteX2" fmla="*/ 4038924 w 4038924"/>
              <a:gd name="connsiteY2" fmla="*/ 364283 h 5459204"/>
              <a:gd name="connsiteX3" fmla="*/ 940896 w 4038924"/>
              <a:gd name="connsiteY3" fmla="*/ 5459204 h 5459204"/>
              <a:gd name="connsiteX4" fmla="*/ 0 w 4038924"/>
              <a:gd name="connsiteY4" fmla="*/ 5459203 h 5459204"/>
              <a:gd name="connsiteX0" fmla="*/ 0 w 4038924"/>
              <a:gd name="connsiteY0" fmla="*/ 5526523 h 5526524"/>
              <a:gd name="connsiteX1" fmla="*/ 2695499 w 4038924"/>
              <a:gd name="connsiteY1" fmla="*/ 0 h 5526524"/>
              <a:gd name="connsiteX2" fmla="*/ 4038924 w 4038924"/>
              <a:gd name="connsiteY2" fmla="*/ 431603 h 5526524"/>
              <a:gd name="connsiteX3" fmla="*/ 940896 w 4038924"/>
              <a:gd name="connsiteY3" fmla="*/ 5526524 h 5526524"/>
              <a:gd name="connsiteX4" fmla="*/ 0 w 4038924"/>
              <a:gd name="connsiteY4" fmla="*/ 5526523 h 5526524"/>
              <a:gd name="connsiteX0" fmla="*/ 0 w 3969438"/>
              <a:gd name="connsiteY0" fmla="*/ 5526523 h 5526524"/>
              <a:gd name="connsiteX1" fmla="*/ 2695499 w 3969438"/>
              <a:gd name="connsiteY1" fmla="*/ 0 h 5526524"/>
              <a:gd name="connsiteX2" fmla="*/ 3969438 w 3969438"/>
              <a:gd name="connsiteY2" fmla="*/ 419906 h 5526524"/>
              <a:gd name="connsiteX3" fmla="*/ 940896 w 3969438"/>
              <a:gd name="connsiteY3" fmla="*/ 5526524 h 5526524"/>
              <a:gd name="connsiteX4" fmla="*/ 0 w 3969438"/>
              <a:gd name="connsiteY4" fmla="*/ 5526523 h 5526524"/>
              <a:gd name="connsiteX0" fmla="*/ 0 w 3969438"/>
              <a:gd name="connsiteY0" fmla="*/ 5584922 h 5584923"/>
              <a:gd name="connsiteX1" fmla="*/ 2551094 w 3969438"/>
              <a:gd name="connsiteY1" fmla="*/ 0 h 5584923"/>
              <a:gd name="connsiteX2" fmla="*/ 3969438 w 3969438"/>
              <a:gd name="connsiteY2" fmla="*/ 478305 h 5584923"/>
              <a:gd name="connsiteX3" fmla="*/ 940896 w 3969438"/>
              <a:gd name="connsiteY3" fmla="*/ 5584923 h 5584923"/>
              <a:gd name="connsiteX4" fmla="*/ 0 w 3969438"/>
              <a:gd name="connsiteY4" fmla="*/ 5584922 h 5584923"/>
              <a:gd name="connsiteX0" fmla="*/ 0 w 3828417"/>
              <a:gd name="connsiteY0" fmla="*/ 5584922 h 5584923"/>
              <a:gd name="connsiteX1" fmla="*/ 2551094 w 3828417"/>
              <a:gd name="connsiteY1" fmla="*/ 0 h 5584923"/>
              <a:gd name="connsiteX2" fmla="*/ 3828417 w 3828417"/>
              <a:gd name="connsiteY2" fmla="*/ 465927 h 5584923"/>
              <a:gd name="connsiteX3" fmla="*/ 940896 w 3828417"/>
              <a:gd name="connsiteY3" fmla="*/ 5584923 h 5584923"/>
              <a:gd name="connsiteX4" fmla="*/ 0 w 3828417"/>
              <a:gd name="connsiteY4" fmla="*/ 5584922 h 5584923"/>
              <a:gd name="connsiteX0" fmla="*/ 0 w 3828417"/>
              <a:gd name="connsiteY0" fmla="*/ 5635522 h 5635523"/>
              <a:gd name="connsiteX1" fmla="*/ 2453012 w 3828417"/>
              <a:gd name="connsiteY1" fmla="*/ 0 h 5635523"/>
              <a:gd name="connsiteX2" fmla="*/ 3828417 w 3828417"/>
              <a:gd name="connsiteY2" fmla="*/ 516527 h 5635523"/>
              <a:gd name="connsiteX3" fmla="*/ 940896 w 3828417"/>
              <a:gd name="connsiteY3" fmla="*/ 5635523 h 5635523"/>
              <a:gd name="connsiteX4" fmla="*/ 0 w 3828417"/>
              <a:gd name="connsiteY4" fmla="*/ 5635522 h 5635523"/>
              <a:gd name="connsiteX0" fmla="*/ 0 w 3828417"/>
              <a:gd name="connsiteY0" fmla="*/ 5635522 h 5635523"/>
              <a:gd name="connsiteX1" fmla="*/ 2453012 w 3828417"/>
              <a:gd name="connsiteY1" fmla="*/ 0 h 5635523"/>
              <a:gd name="connsiteX2" fmla="*/ 3828417 w 3828417"/>
              <a:gd name="connsiteY2" fmla="*/ 516527 h 5635523"/>
              <a:gd name="connsiteX3" fmla="*/ 1882950 w 3828417"/>
              <a:gd name="connsiteY3" fmla="*/ 5533927 h 5635523"/>
              <a:gd name="connsiteX4" fmla="*/ 0 w 3828417"/>
              <a:gd name="connsiteY4" fmla="*/ 5635522 h 5635523"/>
              <a:gd name="connsiteX0" fmla="*/ 0 w 3828417"/>
              <a:gd name="connsiteY0" fmla="*/ 5545380 h 5545381"/>
              <a:gd name="connsiteX1" fmla="*/ 3053086 w 3828417"/>
              <a:gd name="connsiteY1" fmla="*/ 1 h 5545381"/>
              <a:gd name="connsiteX2" fmla="*/ 3828417 w 3828417"/>
              <a:gd name="connsiteY2" fmla="*/ 426385 h 5545381"/>
              <a:gd name="connsiteX3" fmla="*/ 1882950 w 3828417"/>
              <a:gd name="connsiteY3" fmla="*/ 5443785 h 5545381"/>
              <a:gd name="connsiteX4" fmla="*/ 0 w 3828417"/>
              <a:gd name="connsiteY4" fmla="*/ 5545380 h 5545381"/>
              <a:gd name="connsiteX0" fmla="*/ 0 w 3828417"/>
              <a:gd name="connsiteY0" fmla="*/ 5493897 h 5493898"/>
              <a:gd name="connsiteX1" fmla="*/ 3367919 w 3828417"/>
              <a:gd name="connsiteY1" fmla="*/ 1 h 5493898"/>
              <a:gd name="connsiteX2" fmla="*/ 3828417 w 3828417"/>
              <a:gd name="connsiteY2" fmla="*/ 374902 h 5493898"/>
              <a:gd name="connsiteX3" fmla="*/ 1882950 w 3828417"/>
              <a:gd name="connsiteY3" fmla="*/ 5392302 h 5493898"/>
              <a:gd name="connsiteX4" fmla="*/ 0 w 3828417"/>
              <a:gd name="connsiteY4" fmla="*/ 5493897 h 5493898"/>
              <a:gd name="connsiteX0" fmla="*/ 0 w 4444598"/>
              <a:gd name="connsiteY0" fmla="*/ 5493897 h 5493898"/>
              <a:gd name="connsiteX1" fmla="*/ 3367919 w 4444598"/>
              <a:gd name="connsiteY1" fmla="*/ 1 h 5493898"/>
              <a:gd name="connsiteX2" fmla="*/ 4444599 w 4444598"/>
              <a:gd name="connsiteY2" fmla="*/ 506026 h 5493898"/>
              <a:gd name="connsiteX3" fmla="*/ 1882950 w 4444598"/>
              <a:gd name="connsiteY3" fmla="*/ 5392302 h 5493898"/>
              <a:gd name="connsiteX4" fmla="*/ 0 w 4444598"/>
              <a:gd name="connsiteY4" fmla="*/ 5493897 h 5493898"/>
              <a:gd name="connsiteX0" fmla="*/ 0 w 4444598"/>
              <a:gd name="connsiteY0" fmla="*/ 5239832 h 5239833"/>
              <a:gd name="connsiteX1" fmla="*/ 4032426 w 4444598"/>
              <a:gd name="connsiteY1" fmla="*/ -1 h 5239833"/>
              <a:gd name="connsiteX2" fmla="*/ 4444599 w 4444598"/>
              <a:gd name="connsiteY2" fmla="*/ 251961 h 5239833"/>
              <a:gd name="connsiteX3" fmla="*/ 1882950 w 4444598"/>
              <a:gd name="connsiteY3" fmla="*/ 5138237 h 5239833"/>
              <a:gd name="connsiteX4" fmla="*/ 0 w 4444598"/>
              <a:gd name="connsiteY4" fmla="*/ 5239832 h 5239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44598" h="5239833">
                <a:moveTo>
                  <a:pt x="0" y="5239832"/>
                </a:moveTo>
                <a:lnTo>
                  <a:pt x="4032426" y="-1"/>
                </a:lnTo>
                <a:lnTo>
                  <a:pt x="4444599" y="251961"/>
                </a:lnTo>
                <a:lnTo>
                  <a:pt x="1882950" y="5138237"/>
                </a:lnTo>
                <a:lnTo>
                  <a:pt x="0" y="5239832"/>
                </a:lnTo>
                <a:close/>
              </a:path>
            </a:pathLst>
          </a:custGeom>
          <a:solidFill>
            <a:srgbClr val="EB2429"/>
          </a:solidFill>
          <a:ln>
            <a:noFill/>
          </a:ln>
          <a:effectLst>
            <a:outerShdw blurRad="190500" dist="50800" dir="8100000" algn="t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Isosceles Triangle 18"/>
          <p:cNvSpPr/>
          <p:nvPr userDrawn="1"/>
        </p:nvSpPr>
        <p:spPr>
          <a:xfrm rot="19560000">
            <a:off x="280874" y="-856897"/>
            <a:ext cx="3727679" cy="3929757"/>
          </a:xfrm>
          <a:custGeom>
            <a:avLst/>
            <a:gdLst>
              <a:gd name="connsiteX0" fmla="*/ 0 w 1949535"/>
              <a:gd name="connsiteY0" fmla="*/ 2555887 h 2555887"/>
              <a:gd name="connsiteX1" fmla="*/ 974768 w 1949535"/>
              <a:gd name="connsiteY1" fmla="*/ 0 h 2555887"/>
              <a:gd name="connsiteX2" fmla="*/ 1949535 w 1949535"/>
              <a:gd name="connsiteY2" fmla="*/ 2555887 h 2555887"/>
              <a:gd name="connsiteX3" fmla="*/ 0 w 1949535"/>
              <a:gd name="connsiteY3" fmla="*/ 2555887 h 2555887"/>
              <a:gd name="connsiteX0" fmla="*/ 0 w 1949535"/>
              <a:gd name="connsiteY0" fmla="*/ 2532136 h 2532136"/>
              <a:gd name="connsiteX1" fmla="*/ 381001 w 1949535"/>
              <a:gd name="connsiteY1" fmla="*/ 0 h 2532136"/>
              <a:gd name="connsiteX2" fmla="*/ 1949535 w 1949535"/>
              <a:gd name="connsiteY2" fmla="*/ 2532136 h 2532136"/>
              <a:gd name="connsiteX3" fmla="*/ 0 w 1949535"/>
              <a:gd name="connsiteY3" fmla="*/ 2532136 h 2532136"/>
              <a:gd name="connsiteX0" fmla="*/ 0 w 1735779"/>
              <a:gd name="connsiteY0" fmla="*/ 2553194 h 2553194"/>
              <a:gd name="connsiteX1" fmla="*/ 381001 w 1735779"/>
              <a:gd name="connsiteY1" fmla="*/ 21058 h 2553194"/>
              <a:gd name="connsiteX2" fmla="*/ 1735779 w 1735779"/>
              <a:gd name="connsiteY2" fmla="*/ 0 h 2553194"/>
              <a:gd name="connsiteX3" fmla="*/ 0 w 1735779"/>
              <a:gd name="connsiteY3" fmla="*/ 2553194 h 2553194"/>
              <a:gd name="connsiteX0" fmla="*/ 82137 w 1817916"/>
              <a:gd name="connsiteY0" fmla="*/ 2553194 h 2553194"/>
              <a:gd name="connsiteX1" fmla="*/ 0 w 1817916"/>
              <a:gd name="connsiteY1" fmla="*/ 21058 h 2553194"/>
              <a:gd name="connsiteX2" fmla="*/ 1817916 w 1817916"/>
              <a:gd name="connsiteY2" fmla="*/ 0 h 2553194"/>
              <a:gd name="connsiteX3" fmla="*/ 82137 w 1817916"/>
              <a:gd name="connsiteY3" fmla="*/ 2553194 h 2553194"/>
              <a:gd name="connsiteX0" fmla="*/ 0 w 2780807"/>
              <a:gd name="connsiteY0" fmla="*/ 2576945 h 2576945"/>
              <a:gd name="connsiteX1" fmla="*/ 962891 w 2780807"/>
              <a:gd name="connsiteY1" fmla="*/ 21058 h 2576945"/>
              <a:gd name="connsiteX2" fmla="*/ 2780807 w 2780807"/>
              <a:gd name="connsiteY2" fmla="*/ 0 h 2576945"/>
              <a:gd name="connsiteX3" fmla="*/ 0 w 2780807"/>
              <a:gd name="connsiteY3" fmla="*/ 2576945 h 2576945"/>
              <a:gd name="connsiteX0" fmla="*/ 0 w 2365171"/>
              <a:gd name="connsiteY0" fmla="*/ 2624446 h 2624446"/>
              <a:gd name="connsiteX1" fmla="*/ 962891 w 2365171"/>
              <a:gd name="connsiteY1" fmla="*/ 68559 h 2624446"/>
              <a:gd name="connsiteX2" fmla="*/ 2365171 w 2365171"/>
              <a:gd name="connsiteY2" fmla="*/ 0 h 2624446"/>
              <a:gd name="connsiteX3" fmla="*/ 0 w 2365171"/>
              <a:gd name="connsiteY3" fmla="*/ 2624446 h 2624446"/>
              <a:gd name="connsiteX0" fmla="*/ 0 w 2650179"/>
              <a:gd name="connsiteY0" fmla="*/ 2660072 h 2660072"/>
              <a:gd name="connsiteX1" fmla="*/ 962891 w 2650179"/>
              <a:gd name="connsiteY1" fmla="*/ 104185 h 2660072"/>
              <a:gd name="connsiteX2" fmla="*/ 2650179 w 2650179"/>
              <a:gd name="connsiteY2" fmla="*/ 0 h 2660072"/>
              <a:gd name="connsiteX3" fmla="*/ 0 w 2650179"/>
              <a:gd name="connsiteY3" fmla="*/ 2660072 h 2660072"/>
              <a:gd name="connsiteX0" fmla="*/ 0 w 2650179"/>
              <a:gd name="connsiteY0" fmla="*/ 2674640 h 2674640"/>
              <a:gd name="connsiteX1" fmla="*/ 986642 w 2650179"/>
              <a:gd name="connsiteY1" fmla="*/ 0 h 2674640"/>
              <a:gd name="connsiteX2" fmla="*/ 2650179 w 2650179"/>
              <a:gd name="connsiteY2" fmla="*/ 14568 h 2674640"/>
              <a:gd name="connsiteX3" fmla="*/ 0 w 2650179"/>
              <a:gd name="connsiteY3" fmla="*/ 2674640 h 2674640"/>
              <a:gd name="connsiteX0" fmla="*/ 0 w 2673929"/>
              <a:gd name="connsiteY0" fmla="*/ 2734017 h 2734017"/>
              <a:gd name="connsiteX1" fmla="*/ 1010392 w 2673929"/>
              <a:gd name="connsiteY1" fmla="*/ 0 h 2734017"/>
              <a:gd name="connsiteX2" fmla="*/ 2673929 w 2673929"/>
              <a:gd name="connsiteY2" fmla="*/ 14568 h 2734017"/>
              <a:gd name="connsiteX3" fmla="*/ 0 w 2673929"/>
              <a:gd name="connsiteY3" fmla="*/ 2734017 h 2734017"/>
              <a:gd name="connsiteX0" fmla="*/ 0 w 2697783"/>
              <a:gd name="connsiteY0" fmla="*/ 2813530 h 2813530"/>
              <a:gd name="connsiteX1" fmla="*/ 1034246 w 2697783"/>
              <a:gd name="connsiteY1" fmla="*/ 0 h 2813530"/>
              <a:gd name="connsiteX2" fmla="*/ 2697783 w 2697783"/>
              <a:gd name="connsiteY2" fmla="*/ 14568 h 2813530"/>
              <a:gd name="connsiteX3" fmla="*/ 0 w 2697783"/>
              <a:gd name="connsiteY3" fmla="*/ 2813530 h 2813530"/>
              <a:gd name="connsiteX0" fmla="*/ 0 w 2673929"/>
              <a:gd name="connsiteY0" fmla="*/ 2789676 h 2789676"/>
              <a:gd name="connsiteX1" fmla="*/ 1010392 w 2673929"/>
              <a:gd name="connsiteY1" fmla="*/ 0 h 2789676"/>
              <a:gd name="connsiteX2" fmla="*/ 2673929 w 2673929"/>
              <a:gd name="connsiteY2" fmla="*/ 14568 h 2789676"/>
              <a:gd name="connsiteX3" fmla="*/ 0 w 2673929"/>
              <a:gd name="connsiteY3" fmla="*/ 2789676 h 2789676"/>
              <a:gd name="connsiteX0" fmla="*/ 0 w 2733306"/>
              <a:gd name="connsiteY0" fmla="*/ 2789676 h 2789676"/>
              <a:gd name="connsiteX1" fmla="*/ 1010392 w 2733306"/>
              <a:gd name="connsiteY1" fmla="*/ 0 h 2789676"/>
              <a:gd name="connsiteX2" fmla="*/ 2733306 w 2733306"/>
              <a:gd name="connsiteY2" fmla="*/ 26443 h 2789676"/>
              <a:gd name="connsiteX3" fmla="*/ 0 w 2733306"/>
              <a:gd name="connsiteY3" fmla="*/ 2789676 h 2789676"/>
              <a:gd name="connsiteX0" fmla="*/ 0 w 2775837"/>
              <a:gd name="connsiteY0" fmla="*/ 2853471 h 2853471"/>
              <a:gd name="connsiteX1" fmla="*/ 1052923 w 2775837"/>
              <a:gd name="connsiteY1" fmla="*/ 0 h 2853471"/>
              <a:gd name="connsiteX2" fmla="*/ 2775837 w 2775837"/>
              <a:gd name="connsiteY2" fmla="*/ 26443 h 2853471"/>
              <a:gd name="connsiteX3" fmla="*/ 0 w 2775837"/>
              <a:gd name="connsiteY3" fmla="*/ 2853471 h 2853471"/>
              <a:gd name="connsiteX0" fmla="*/ 0 w 2775837"/>
              <a:gd name="connsiteY0" fmla="*/ 2885368 h 2885368"/>
              <a:gd name="connsiteX1" fmla="*/ 1052923 w 2775837"/>
              <a:gd name="connsiteY1" fmla="*/ 0 h 2885368"/>
              <a:gd name="connsiteX2" fmla="*/ 2775837 w 2775837"/>
              <a:gd name="connsiteY2" fmla="*/ 26443 h 2885368"/>
              <a:gd name="connsiteX3" fmla="*/ 0 w 2775837"/>
              <a:gd name="connsiteY3" fmla="*/ 2885368 h 2885368"/>
              <a:gd name="connsiteX0" fmla="*/ 0 w 2775837"/>
              <a:gd name="connsiteY0" fmla="*/ 2896001 h 2896001"/>
              <a:gd name="connsiteX1" fmla="*/ 1084821 w 2775837"/>
              <a:gd name="connsiteY1" fmla="*/ 0 h 2896001"/>
              <a:gd name="connsiteX2" fmla="*/ 2775837 w 2775837"/>
              <a:gd name="connsiteY2" fmla="*/ 37076 h 2896001"/>
              <a:gd name="connsiteX3" fmla="*/ 0 w 2775837"/>
              <a:gd name="connsiteY3" fmla="*/ 2896001 h 2896001"/>
              <a:gd name="connsiteX0" fmla="*/ 0 w 2775837"/>
              <a:gd name="connsiteY0" fmla="*/ 2864103 h 2864103"/>
              <a:gd name="connsiteX1" fmla="*/ 1074188 w 2775837"/>
              <a:gd name="connsiteY1" fmla="*/ 0 h 2864103"/>
              <a:gd name="connsiteX2" fmla="*/ 2775837 w 2775837"/>
              <a:gd name="connsiteY2" fmla="*/ 5178 h 2864103"/>
              <a:gd name="connsiteX3" fmla="*/ 0 w 2775837"/>
              <a:gd name="connsiteY3" fmla="*/ 2864103 h 2864103"/>
              <a:gd name="connsiteX0" fmla="*/ 0 w 2775837"/>
              <a:gd name="connsiteY0" fmla="*/ 2874735 h 2874735"/>
              <a:gd name="connsiteX1" fmla="*/ 1063556 w 2775837"/>
              <a:gd name="connsiteY1" fmla="*/ 0 h 2874735"/>
              <a:gd name="connsiteX2" fmla="*/ 2775837 w 2775837"/>
              <a:gd name="connsiteY2" fmla="*/ 15810 h 2874735"/>
              <a:gd name="connsiteX3" fmla="*/ 0 w 2775837"/>
              <a:gd name="connsiteY3" fmla="*/ 2874735 h 2874735"/>
              <a:gd name="connsiteX0" fmla="*/ 0 w 2775837"/>
              <a:gd name="connsiteY0" fmla="*/ 2894657 h 2894657"/>
              <a:gd name="connsiteX1" fmla="*/ 1034021 w 2775837"/>
              <a:gd name="connsiteY1" fmla="*/ 0 h 2894657"/>
              <a:gd name="connsiteX2" fmla="*/ 2775837 w 2775837"/>
              <a:gd name="connsiteY2" fmla="*/ 35732 h 2894657"/>
              <a:gd name="connsiteX3" fmla="*/ 0 w 2775837"/>
              <a:gd name="connsiteY3" fmla="*/ 2894657 h 2894657"/>
              <a:gd name="connsiteX0" fmla="*/ 0 w 2795759"/>
              <a:gd name="connsiteY0" fmla="*/ 2924192 h 2924192"/>
              <a:gd name="connsiteX1" fmla="*/ 1053943 w 2795759"/>
              <a:gd name="connsiteY1" fmla="*/ 0 h 2924192"/>
              <a:gd name="connsiteX2" fmla="*/ 2795759 w 2795759"/>
              <a:gd name="connsiteY2" fmla="*/ 35732 h 2924192"/>
              <a:gd name="connsiteX3" fmla="*/ 0 w 2795759"/>
              <a:gd name="connsiteY3" fmla="*/ 2924192 h 2924192"/>
              <a:gd name="connsiteX0" fmla="*/ 0 w 2795759"/>
              <a:gd name="connsiteY0" fmla="*/ 2947318 h 2947318"/>
              <a:gd name="connsiteX1" fmla="*/ 1040894 w 2795759"/>
              <a:gd name="connsiteY1" fmla="*/ 0 h 2947318"/>
              <a:gd name="connsiteX2" fmla="*/ 2795759 w 2795759"/>
              <a:gd name="connsiteY2" fmla="*/ 58858 h 2947318"/>
              <a:gd name="connsiteX3" fmla="*/ 0 w 2795759"/>
              <a:gd name="connsiteY3" fmla="*/ 2947318 h 2947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95759" h="2947318">
                <a:moveTo>
                  <a:pt x="0" y="2947318"/>
                </a:moveTo>
                <a:lnTo>
                  <a:pt x="1040894" y="0"/>
                </a:lnTo>
                <a:lnTo>
                  <a:pt x="2795759" y="58858"/>
                </a:lnTo>
                <a:lnTo>
                  <a:pt x="0" y="294731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" name="Trapezoid 15"/>
          <p:cNvSpPr/>
          <p:nvPr userDrawn="1"/>
        </p:nvSpPr>
        <p:spPr>
          <a:xfrm rot="19536887">
            <a:off x="86742" y="-208553"/>
            <a:ext cx="2941119" cy="7457781"/>
          </a:xfrm>
          <a:custGeom>
            <a:avLst/>
            <a:gdLst>
              <a:gd name="connsiteX0" fmla="*/ 0 w 1167739"/>
              <a:gd name="connsiteY0" fmla="*/ 5367705 h 5367705"/>
              <a:gd name="connsiteX1" fmla="*/ 291935 w 1167739"/>
              <a:gd name="connsiteY1" fmla="*/ 0 h 5367705"/>
              <a:gd name="connsiteX2" fmla="*/ 875804 w 1167739"/>
              <a:gd name="connsiteY2" fmla="*/ 0 h 5367705"/>
              <a:gd name="connsiteX3" fmla="*/ 1167739 w 1167739"/>
              <a:gd name="connsiteY3" fmla="*/ 5367705 h 5367705"/>
              <a:gd name="connsiteX4" fmla="*/ 0 w 1167739"/>
              <a:gd name="connsiteY4" fmla="*/ 5367705 h 5367705"/>
              <a:gd name="connsiteX0" fmla="*/ 0 w 1167739"/>
              <a:gd name="connsiteY0" fmla="*/ 5379580 h 5379580"/>
              <a:gd name="connsiteX1" fmla="*/ 90055 w 1167739"/>
              <a:gd name="connsiteY1" fmla="*/ 0 h 5379580"/>
              <a:gd name="connsiteX2" fmla="*/ 875804 w 1167739"/>
              <a:gd name="connsiteY2" fmla="*/ 11875 h 5379580"/>
              <a:gd name="connsiteX3" fmla="*/ 1167739 w 1167739"/>
              <a:gd name="connsiteY3" fmla="*/ 5379580 h 5379580"/>
              <a:gd name="connsiteX4" fmla="*/ 0 w 1167739"/>
              <a:gd name="connsiteY4" fmla="*/ 5379580 h 5379580"/>
              <a:gd name="connsiteX0" fmla="*/ 0 w 1987136"/>
              <a:gd name="connsiteY0" fmla="*/ 5450832 h 5450832"/>
              <a:gd name="connsiteX1" fmla="*/ 909452 w 1987136"/>
              <a:gd name="connsiteY1" fmla="*/ 0 h 5450832"/>
              <a:gd name="connsiteX2" fmla="*/ 1695201 w 1987136"/>
              <a:gd name="connsiteY2" fmla="*/ 11875 h 5450832"/>
              <a:gd name="connsiteX3" fmla="*/ 1987136 w 1987136"/>
              <a:gd name="connsiteY3" fmla="*/ 5379580 h 5450832"/>
              <a:gd name="connsiteX4" fmla="*/ 0 w 1987136"/>
              <a:gd name="connsiteY4" fmla="*/ 5450832 h 5450832"/>
              <a:gd name="connsiteX0" fmla="*/ 0 w 1695201"/>
              <a:gd name="connsiteY0" fmla="*/ 5450832 h 5462707"/>
              <a:gd name="connsiteX1" fmla="*/ 909452 w 1695201"/>
              <a:gd name="connsiteY1" fmla="*/ 0 h 5462707"/>
              <a:gd name="connsiteX2" fmla="*/ 1695201 w 1695201"/>
              <a:gd name="connsiteY2" fmla="*/ 11875 h 5462707"/>
              <a:gd name="connsiteX3" fmla="*/ 229588 w 1695201"/>
              <a:gd name="connsiteY3" fmla="*/ 5462707 h 5462707"/>
              <a:gd name="connsiteX4" fmla="*/ 0 w 1695201"/>
              <a:gd name="connsiteY4" fmla="*/ 5450832 h 5462707"/>
              <a:gd name="connsiteX0" fmla="*/ 0 w 1042058"/>
              <a:gd name="connsiteY0" fmla="*/ 5783341 h 5795216"/>
              <a:gd name="connsiteX1" fmla="*/ 909452 w 1042058"/>
              <a:gd name="connsiteY1" fmla="*/ 332509 h 5795216"/>
              <a:gd name="connsiteX2" fmla="*/ 1042058 w 1042058"/>
              <a:gd name="connsiteY2" fmla="*/ 0 h 5795216"/>
              <a:gd name="connsiteX3" fmla="*/ 229588 w 1042058"/>
              <a:gd name="connsiteY3" fmla="*/ 5795216 h 5795216"/>
              <a:gd name="connsiteX4" fmla="*/ 0 w 1042058"/>
              <a:gd name="connsiteY4" fmla="*/ 5783341 h 5795216"/>
              <a:gd name="connsiteX0" fmla="*/ 0 w 994556"/>
              <a:gd name="connsiteY0" fmla="*/ 5771466 h 5783341"/>
              <a:gd name="connsiteX1" fmla="*/ 909452 w 994556"/>
              <a:gd name="connsiteY1" fmla="*/ 320634 h 5783341"/>
              <a:gd name="connsiteX2" fmla="*/ 994556 w 994556"/>
              <a:gd name="connsiteY2" fmla="*/ 0 h 5783341"/>
              <a:gd name="connsiteX3" fmla="*/ 229588 w 994556"/>
              <a:gd name="connsiteY3" fmla="*/ 5783341 h 5783341"/>
              <a:gd name="connsiteX4" fmla="*/ 0 w 994556"/>
              <a:gd name="connsiteY4" fmla="*/ 5771466 h 5783341"/>
              <a:gd name="connsiteX0" fmla="*/ 0 w 1030182"/>
              <a:gd name="connsiteY0" fmla="*/ 5771466 h 5783341"/>
              <a:gd name="connsiteX1" fmla="*/ 909452 w 1030182"/>
              <a:gd name="connsiteY1" fmla="*/ 320634 h 5783341"/>
              <a:gd name="connsiteX2" fmla="*/ 1030182 w 1030182"/>
              <a:gd name="connsiteY2" fmla="*/ 0 h 5783341"/>
              <a:gd name="connsiteX3" fmla="*/ 229588 w 1030182"/>
              <a:gd name="connsiteY3" fmla="*/ 5783341 h 5783341"/>
              <a:gd name="connsiteX4" fmla="*/ 0 w 1030182"/>
              <a:gd name="connsiteY4" fmla="*/ 5771466 h 5783341"/>
              <a:gd name="connsiteX0" fmla="*/ 0 w 1030182"/>
              <a:gd name="connsiteY0" fmla="*/ 5771466 h 5783341"/>
              <a:gd name="connsiteX1" fmla="*/ 909452 w 1030182"/>
              <a:gd name="connsiteY1" fmla="*/ 320634 h 5783341"/>
              <a:gd name="connsiteX2" fmla="*/ 1030182 w 1030182"/>
              <a:gd name="connsiteY2" fmla="*/ 0 h 5783341"/>
              <a:gd name="connsiteX3" fmla="*/ 265214 w 1030182"/>
              <a:gd name="connsiteY3" fmla="*/ 5783341 h 5783341"/>
              <a:gd name="connsiteX4" fmla="*/ 0 w 1030182"/>
              <a:gd name="connsiteY4" fmla="*/ 5771466 h 5783341"/>
              <a:gd name="connsiteX0" fmla="*/ 0 w 1030182"/>
              <a:gd name="connsiteY0" fmla="*/ 5771466 h 5783341"/>
              <a:gd name="connsiteX1" fmla="*/ 968829 w 1030182"/>
              <a:gd name="connsiteY1" fmla="*/ 35626 h 5783341"/>
              <a:gd name="connsiteX2" fmla="*/ 1030182 w 1030182"/>
              <a:gd name="connsiteY2" fmla="*/ 0 h 5783341"/>
              <a:gd name="connsiteX3" fmla="*/ 265214 w 1030182"/>
              <a:gd name="connsiteY3" fmla="*/ 5783341 h 5783341"/>
              <a:gd name="connsiteX4" fmla="*/ 0 w 1030182"/>
              <a:gd name="connsiteY4" fmla="*/ 5771466 h 5783341"/>
              <a:gd name="connsiteX0" fmla="*/ 0 w 1908956"/>
              <a:gd name="connsiteY0" fmla="*/ 5557710 h 5783341"/>
              <a:gd name="connsiteX1" fmla="*/ 1847603 w 1908956"/>
              <a:gd name="connsiteY1" fmla="*/ 35626 h 5783341"/>
              <a:gd name="connsiteX2" fmla="*/ 1908956 w 1908956"/>
              <a:gd name="connsiteY2" fmla="*/ 0 h 5783341"/>
              <a:gd name="connsiteX3" fmla="*/ 1143988 w 1908956"/>
              <a:gd name="connsiteY3" fmla="*/ 5783341 h 5783341"/>
              <a:gd name="connsiteX4" fmla="*/ 0 w 1908956"/>
              <a:gd name="connsiteY4" fmla="*/ 5557710 h 5783341"/>
              <a:gd name="connsiteX0" fmla="*/ 0 w 1908956"/>
              <a:gd name="connsiteY0" fmla="*/ 5557710 h 5557710"/>
              <a:gd name="connsiteX1" fmla="*/ 1847603 w 1908956"/>
              <a:gd name="connsiteY1" fmla="*/ 35626 h 5557710"/>
              <a:gd name="connsiteX2" fmla="*/ 1908956 w 1908956"/>
              <a:gd name="connsiteY2" fmla="*/ 0 h 5557710"/>
              <a:gd name="connsiteX3" fmla="*/ 146461 w 1908956"/>
              <a:gd name="connsiteY3" fmla="*/ 5533959 h 5557710"/>
              <a:gd name="connsiteX4" fmla="*/ 0 w 1908956"/>
              <a:gd name="connsiteY4" fmla="*/ 5557710 h 5557710"/>
              <a:gd name="connsiteX0" fmla="*/ 0 w 2193964"/>
              <a:gd name="connsiteY0" fmla="*/ 5557710 h 5557710"/>
              <a:gd name="connsiteX1" fmla="*/ 1847603 w 2193964"/>
              <a:gd name="connsiteY1" fmla="*/ 35626 h 5557710"/>
              <a:gd name="connsiteX2" fmla="*/ 2193964 w 2193964"/>
              <a:gd name="connsiteY2" fmla="*/ 0 h 5557710"/>
              <a:gd name="connsiteX3" fmla="*/ 146461 w 2193964"/>
              <a:gd name="connsiteY3" fmla="*/ 5533959 h 5557710"/>
              <a:gd name="connsiteX4" fmla="*/ 0 w 2193964"/>
              <a:gd name="connsiteY4" fmla="*/ 5557710 h 5557710"/>
              <a:gd name="connsiteX0" fmla="*/ 0 w 2205839"/>
              <a:gd name="connsiteY0" fmla="*/ 5569585 h 5569585"/>
              <a:gd name="connsiteX1" fmla="*/ 1847603 w 2205839"/>
              <a:gd name="connsiteY1" fmla="*/ 47501 h 5569585"/>
              <a:gd name="connsiteX2" fmla="*/ 2205839 w 2205839"/>
              <a:gd name="connsiteY2" fmla="*/ 0 h 5569585"/>
              <a:gd name="connsiteX3" fmla="*/ 146461 w 2205839"/>
              <a:gd name="connsiteY3" fmla="*/ 5545834 h 5569585"/>
              <a:gd name="connsiteX4" fmla="*/ 0 w 2205839"/>
              <a:gd name="connsiteY4" fmla="*/ 5569585 h 5569585"/>
              <a:gd name="connsiteX0" fmla="*/ 0 w 2205839"/>
              <a:gd name="connsiteY0" fmla="*/ 5605211 h 5605211"/>
              <a:gd name="connsiteX1" fmla="*/ 1906980 w 2205839"/>
              <a:gd name="connsiteY1" fmla="*/ 0 h 5605211"/>
              <a:gd name="connsiteX2" fmla="*/ 2205839 w 2205839"/>
              <a:gd name="connsiteY2" fmla="*/ 35626 h 5605211"/>
              <a:gd name="connsiteX3" fmla="*/ 146461 w 2205839"/>
              <a:gd name="connsiteY3" fmla="*/ 5581460 h 5605211"/>
              <a:gd name="connsiteX4" fmla="*/ 0 w 2205839"/>
              <a:gd name="connsiteY4" fmla="*/ 5605211 h 5605211"/>
              <a:gd name="connsiteX0" fmla="*/ 0 w 2205839"/>
              <a:gd name="connsiteY0" fmla="*/ 5593336 h 5593336"/>
              <a:gd name="connsiteX1" fmla="*/ 1859479 w 2205839"/>
              <a:gd name="connsiteY1" fmla="*/ 0 h 5593336"/>
              <a:gd name="connsiteX2" fmla="*/ 2205839 w 2205839"/>
              <a:gd name="connsiteY2" fmla="*/ 23751 h 5593336"/>
              <a:gd name="connsiteX3" fmla="*/ 146461 w 2205839"/>
              <a:gd name="connsiteY3" fmla="*/ 5569585 h 5593336"/>
              <a:gd name="connsiteX4" fmla="*/ 0 w 2205839"/>
              <a:gd name="connsiteY4" fmla="*/ 5593336 h 559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05839" h="5593336">
                <a:moveTo>
                  <a:pt x="0" y="5593336"/>
                </a:moveTo>
                <a:lnTo>
                  <a:pt x="1859479" y="0"/>
                </a:lnTo>
                <a:lnTo>
                  <a:pt x="2205839" y="23751"/>
                </a:lnTo>
                <a:lnTo>
                  <a:pt x="146461" y="5569585"/>
                </a:lnTo>
                <a:lnTo>
                  <a:pt x="0" y="559333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4" name="Text Placeholder 27"/>
          <p:cNvSpPr>
            <a:spLocks noGrp="1"/>
          </p:cNvSpPr>
          <p:nvPr>
            <p:ph type="body" sz="quarter" idx="51" hasCustomPrompt="1"/>
          </p:nvPr>
        </p:nvSpPr>
        <p:spPr>
          <a:xfrm>
            <a:off x="7449312" y="889000"/>
            <a:ext cx="3769360" cy="6096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3733" b="0" spc="-133" baseline="0">
                <a:solidFill>
                  <a:srgbClr val="EB2429"/>
                </a:solidFill>
              </a:defRPr>
            </a:lvl1pPr>
          </a:lstStyle>
          <a:p>
            <a:pPr lvl="0"/>
            <a:r>
              <a:rPr lang="en-US" dirty="0"/>
              <a:t>TABLE 02</a:t>
            </a:r>
          </a:p>
        </p:txBody>
      </p:sp>
      <p:cxnSp>
        <p:nvCxnSpPr>
          <p:cNvPr id="35" name="Straight Connector 34"/>
          <p:cNvCxnSpPr/>
          <p:nvPr userDrawn="1"/>
        </p:nvCxnSpPr>
        <p:spPr>
          <a:xfrm flipH="1">
            <a:off x="7449312" y="1560576"/>
            <a:ext cx="3643379" cy="0"/>
          </a:xfrm>
          <a:prstGeom prst="line">
            <a:avLst/>
          </a:prstGeom>
          <a:ln w="19050">
            <a:solidFill>
              <a:srgbClr val="EB24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 Placeholder 5"/>
          <p:cNvSpPr>
            <a:spLocks noGrp="1"/>
          </p:cNvSpPr>
          <p:nvPr>
            <p:ph type="body" sz="quarter" idx="40"/>
          </p:nvPr>
        </p:nvSpPr>
        <p:spPr>
          <a:xfrm>
            <a:off x="3061132" y="5123147"/>
            <a:ext cx="8113779" cy="706120"/>
          </a:xfrm>
          <a:prstGeom prst="rect">
            <a:avLst/>
          </a:prstGeom>
        </p:spPr>
        <p:txBody>
          <a:bodyPr lIns="91386" tIns="45696" rIns="91386" bIns="45696">
            <a:normAutofit/>
          </a:bodyPr>
          <a:lstStyle>
            <a:lvl1pPr marL="0" indent="0" algn="l">
              <a:buNone/>
              <a:defRPr sz="1467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3" name="Table Placeholder 13"/>
          <p:cNvSpPr>
            <a:spLocks noGrp="1"/>
          </p:cNvSpPr>
          <p:nvPr>
            <p:ph type="tbl" sz="quarter" idx="41" hasCustomPrompt="1"/>
          </p:nvPr>
        </p:nvSpPr>
        <p:spPr>
          <a:xfrm>
            <a:off x="3048001" y="1904459"/>
            <a:ext cx="8059852" cy="3261756"/>
          </a:xfrm>
          <a:prstGeom prst="rect">
            <a:avLst/>
          </a:prstGeom>
          <a:solidFill>
            <a:srgbClr val="CFCFCF"/>
          </a:solidFill>
          <a:effectLst/>
        </p:spPr>
        <p:txBody>
          <a:bodyPr/>
          <a:lstStyle>
            <a:lvl1pPr marL="158747" indent="-158747">
              <a:tabLst/>
              <a:defRPr sz="1867" baseline="0"/>
            </a:lvl1pPr>
          </a:lstStyle>
          <a:p>
            <a:r>
              <a:rPr lang="en-US" dirty="0"/>
              <a:t>INSERT TABLE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800" y="-1346199"/>
            <a:ext cx="14630400" cy="132750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5559" y="6883250"/>
            <a:ext cx="14630400" cy="1327508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75264" y="6195060"/>
            <a:ext cx="316992" cy="262467"/>
          </a:xfrm>
          <a:prstGeom prst="rect">
            <a:avLst/>
          </a:prstGeom>
        </p:spPr>
        <p:txBody>
          <a:bodyPr lIns="0" tIns="18288" rIns="0" bIns="18288"/>
          <a:lstStyle>
            <a:lvl1pPr algn="ctr">
              <a:defRPr sz="1067" b="1" baseline="0">
                <a:solidFill>
                  <a:schemeClr val="bg1">
                    <a:lumMod val="50000"/>
                  </a:schemeClr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fld id="{0AA277DB-22BF-421D-A9E4-4650984A941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7512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5" grpId="0" animBg="1"/>
      <p:bldP spid="13" grpId="0" animBg="1"/>
      <p:bldP spid="34" grpId="0" build="p">
        <p:tmplLst>
          <p:tmpl lvl="1">
            <p:tnLst>
              <p:par>
                <p:cTn presetID="22" presetClass="entr" presetSubtype="4" fill="hold" nodeType="after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75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2" presetClass="entr" presetSubtype="4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10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animBg="1"/>
    </p:bldLst>
  </p:timing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028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916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3391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6674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4214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7790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58896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715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39279-7F90-46EE-8447-F0676CB859A0}" type="datetimeFigureOut">
              <a:rPr lang="pl-PL" smtClean="0"/>
              <a:t>19.01.2024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9D15A-2A25-4E91-A089-4A2F1239ECD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722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 rot="21060000">
            <a:off x="7576965" y="1670090"/>
            <a:ext cx="4580409" cy="803181"/>
          </a:xfrm>
        </p:spPr>
        <p:txBody>
          <a:bodyPr>
            <a:normAutofit/>
          </a:bodyPr>
          <a:lstStyle/>
          <a:p>
            <a:r>
              <a:rPr lang="pl-PL" sz="4800" spc="0" dirty="0"/>
              <a:t>PAŃSTWOWA</a:t>
            </a:r>
            <a:endParaRPr lang="en-US" sz="4800" spc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21079945">
            <a:off x="3088292" y="3161036"/>
            <a:ext cx="3763973" cy="1143000"/>
          </a:xfrm>
        </p:spPr>
        <p:txBody>
          <a:bodyPr>
            <a:noAutofit/>
          </a:bodyPr>
          <a:lstStyle/>
          <a:p>
            <a:r>
              <a:rPr lang="pl-PL" sz="8800" dirty="0"/>
              <a:t>STRAŻ</a:t>
            </a:r>
            <a:endParaRPr lang="en-US" sz="8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 rot="21060000">
            <a:off x="6256528" y="2373283"/>
            <a:ext cx="5011001" cy="1219200"/>
          </a:xfrm>
        </p:spPr>
        <p:txBody>
          <a:bodyPr>
            <a:noAutofit/>
          </a:bodyPr>
          <a:lstStyle/>
          <a:p>
            <a:r>
              <a:rPr lang="pl-PL" sz="8800" dirty="0"/>
              <a:t>POŻARNA</a:t>
            </a:r>
            <a:endParaRPr lang="en-US" sz="8800" dirty="0"/>
          </a:p>
        </p:txBody>
      </p:sp>
      <p:sp>
        <p:nvSpPr>
          <p:cNvPr id="7" name="Text Placeholder 8"/>
          <p:cNvSpPr txBox="1">
            <a:spLocks/>
          </p:cNvSpPr>
          <p:nvPr/>
        </p:nvSpPr>
        <p:spPr>
          <a:xfrm>
            <a:off x="353301" y="260648"/>
            <a:ext cx="4014507" cy="115212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sz="1600" spc="0" dirty="0"/>
              <a:t>Komenda Wojewódzka</a:t>
            </a:r>
          </a:p>
          <a:p>
            <a:r>
              <a:rPr lang="pl-PL" sz="1600" spc="0" dirty="0"/>
              <a:t>Państwowej Straży Pożarnej</a:t>
            </a:r>
          </a:p>
          <a:p>
            <a:r>
              <a:rPr lang="pl-PL" sz="1600" spc="0" dirty="0"/>
              <a:t>w Poznaniu</a:t>
            </a:r>
          </a:p>
        </p:txBody>
      </p:sp>
      <p:sp>
        <p:nvSpPr>
          <p:cNvPr id="5" name="Prostokąt 4"/>
          <p:cNvSpPr/>
          <p:nvPr/>
        </p:nvSpPr>
        <p:spPr>
          <a:xfrm>
            <a:off x="239349" y="260648"/>
            <a:ext cx="96011" cy="1152128"/>
          </a:xfrm>
          <a:prstGeom prst="rect">
            <a:avLst/>
          </a:prstGeom>
          <a:solidFill>
            <a:srgbClr val="EB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 dirty="0"/>
          </a:p>
        </p:txBody>
      </p:sp>
      <p:sp>
        <p:nvSpPr>
          <p:cNvPr id="10" name="Text Placeholder 8"/>
          <p:cNvSpPr txBox="1">
            <a:spLocks/>
          </p:cNvSpPr>
          <p:nvPr/>
        </p:nvSpPr>
        <p:spPr>
          <a:xfrm>
            <a:off x="1054762" y="5452496"/>
            <a:ext cx="11137239" cy="109121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800" spc="0" dirty="0"/>
              <a:t>Zdarzenia na Drogach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0170C64B-3634-406F-AE07-1F7B5F1325A3}"/>
              </a:ext>
            </a:extLst>
          </p:cNvPr>
          <p:cNvGrpSpPr/>
          <p:nvPr/>
        </p:nvGrpSpPr>
        <p:grpSpPr>
          <a:xfrm>
            <a:off x="526385" y="2852937"/>
            <a:ext cx="2468312" cy="1939952"/>
            <a:chOff x="526385" y="2852937"/>
            <a:chExt cx="2468312" cy="193995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385" y="2852937"/>
              <a:ext cx="1061696" cy="1367371"/>
            </a:xfrm>
            <a:prstGeom prst="rect">
              <a:avLst/>
            </a:prstGeom>
          </p:spPr>
        </p:pic>
        <p:pic>
          <p:nvPicPr>
            <p:cNvPr id="6" name="Obraz 5">
              <a:extLst>
                <a:ext uri="{FF2B5EF4-FFF2-40B4-BE49-F238E27FC236}">
                  <a16:creationId xmlns:a16="http://schemas.microsoft.com/office/drawing/2014/main" id="{BB82D3BA-0820-4D62-8C2A-7ECA12138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043" y="3160961"/>
              <a:ext cx="1377654" cy="16319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940406"/>
      </p:ext>
    </p:extLst>
  </p:cSld>
  <p:clrMapOvr>
    <a:masterClrMapping/>
  </p:clrMapOvr>
  <p:transition spd="med" advClick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742105" y="641424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11" name="Symbol zastępczy tekstu 11">
            <a:extLst>
              <a:ext uri="{FF2B5EF4-FFF2-40B4-BE49-F238E27FC236}">
                <a16:creationId xmlns:a16="http://schemas.microsoft.com/office/drawing/2014/main" id="{0D90CD26-5050-45F7-A686-59D6D344BEAB}"/>
              </a:ext>
            </a:extLst>
          </p:cNvPr>
          <p:cNvSpPr txBox="1">
            <a:spLocks/>
          </p:cNvSpPr>
          <p:nvPr/>
        </p:nvSpPr>
        <p:spPr>
          <a:xfrm>
            <a:off x="2263366" y="1579462"/>
            <a:ext cx="8913911" cy="488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b="0" kern="1200" spc="-150" baseline="0">
                <a:solidFill>
                  <a:srgbClr val="EB242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pl-PL" dirty="0"/>
              <a:t>DZIAŁANIA  RATOWNICZO-GAŚNICZE JAKO ELEMENT BEZPIECZEŃSTWA DROGOWEGO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D56D21F-E387-42C8-8C3F-837EFB88D7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6133" y="2562131"/>
            <a:ext cx="3633531" cy="405947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4968EAB-012C-4BD8-AB18-014CF64DA5B3}"/>
              </a:ext>
            </a:extLst>
          </p:cNvPr>
          <p:cNvSpPr txBox="1"/>
          <p:nvPr/>
        </p:nvSpPr>
        <p:spPr>
          <a:xfrm>
            <a:off x="2655743" y="2562131"/>
            <a:ext cx="46640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Krajowy System Ratowniczo-Gaśniczy </a:t>
            </a:r>
            <a:br>
              <a:rPr lang="pl-PL" dirty="0"/>
            </a:br>
            <a:r>
              <a:rPr lang="pl-PL" dirty="0"/>
              <a:t>w woj. wielkopolskim: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JRG – 44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OSP w KSRG - 400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56DB45E2-FB94-4968-B1D6-7F8DFDD659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42105" y="3809736"/>
            <a:ext cx="4572396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7716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808430" y="638009"/>
            <a:ext cx="7714960" cy="609600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9A988DEC-06C7-4B93-87B7-082ED13CB245}"/>
              </a:ext>
            </a:extLst>
          </p:cNvPr>
          <p:cNvSpPr/>
          <p:nvPr/>
        </p:nvSpPr>
        <p:spPr>
          <a:xfrm>
            <a:off x="1964249" y="1549199"/>
            <a:ext cx="7079248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DZIAŁANIA  RATOWNICZO-GAŚNICZE JAKO ELEMENT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BEZPIECZEŃSTWA DROGOWEGO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17346CC-ADD6-4BD1-A090-F1056EF23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603" y="2115439"/>
            <a:ext cx="3987130" cy="4243184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97413EC0-83BA-4315-B3B2-A2B2BB469CFB}"/>
              </a:ext>
            </a:extLst>
          </p:cNvPr>
          <p:cNvSpPr txBox="1"/>
          <p:nvPr/>
        </p:nvSpPr>
        <p:spPr>
          <a:xfrm>
            <a:off x="2331986" y="2973720"/>
            <a:ext cx="51629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KSRG POTENCJAŁ RATOWNICZY:</a:t>
            </a:r>
          </a:p>
          <a:p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889 pojazdy ratowniczo-gaśnicze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87 pojazdów ratownictwa technicznego,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944 zestawów narzędzi hydraulicznych,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301 zestawów narzędzi  pneumatycznych,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983 zestawów ratownictwa medycznego PSP R-1,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564 AED</a:t>
            </a:r>
          </a:p>
        </p:txBody>
      </p:sp>
    </p:spTree>
    <p:extLst>
      <p:ext uri="{BB962C8B-B14F-4D97-AF65-F5344CB8AC3E}">
        <p14:creationId xmlns:p14="http://schemas.microsoft.com/office/powerpoint/2010/main" val="366329116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808430" y="667500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964249" y="1639091"/>
            <a:ext cx="8802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DZIAŁANIA  RATOWNICZO-GAŚNICZE JAKO ELEMENT BEZPIECZEŃSTWA DROGOWEGO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651CEA40-782D-4D78-9CE6-7DE583191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9559" y="2593198"/>
            <a:ext cx="3670110" cy="4022184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DC3D355D-2B1D-4DDC-8DA1-907A9434247D}"/>
              </a:ext>
            </a:extLst>
          </p:cNvPr>
          <p:cNvSpPr txBox="1"/>
          <p:nvPr/>
        </p:nvSpPr>
        <p:spPr>
          <a:xfrm>
            <a:off x="2446424" y="2623948"/>
            <a:ext cx="4920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Specjalistyczne Grupy Ratownictwa Technicznego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„SGRT Poznań 7” – JRG 7 Poznań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3D52E77-8154-4945-BDA7-A2502F5ACC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5754" y="3528587"/>
            <a:ext cx="3639627" cy="2816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0107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720528" y="661445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438395" y="1644806"/>
            <a:ext cx="1056539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600" kern="0" spc="-150" dirty="0">
                <a:solidFill>
                  <a:srgbClr val="EB2429"/>
                </a:solidFill>
              </a:rPr>
              <a:t>DZIAŁANIA  RATOWNICZO-GAŚNICZE JAKO ELEMENT BEZPIECZEŃSTWA DROGOWEGO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1019C5B-C219-41B9-9C4B-61DF614DD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4409" y="2578689"/>
            <a:ext cx="4541914" cy="257883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A678223-A244-4F81-8FCE-E19E22EC0F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8008" y="5326312"/>
            <a:ext cx="4188315" cy="1353429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B4145FFC-06F1-4D89-9C95-63DF4A0A9C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9621" y="4141710"/>
            <a:ext cx="4371211" cy="2572735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D520ED69-B543-4364-80EA-7C6D6F637D4D}"/>
              </a:ext>
            </a:extLst>
          </p:cNvPr>
          <p:cNvSpPr txBox="1"/>
          <p:nvPr/>
        </p:nvSpPr>
        <p:spPr>
          <a:xfrm>
            <a:off x="2096533" y="2081941"/>
            <a:ext cx="59108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Specjalistyczne Grupy Ratownictwa Chemiczno-Ekologicznego</a:t>
            </a:r>
          </a:p>
          <a:p>
            <a:endParaRPr lang="pl-PL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„Poznań 6” – JRG 6 Poznań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„Ostrów” – JRG Ostrów Wlkp.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„Piła 1” – JRG 1 Piła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„Konin” – JRG 1 Konin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„Leszno” – JRG Leszno</a:t>
            </a:r>
          </a:p>
        </p:txBody>
      </p:sp>
    </p:spTree>
    <p:extLst>
      <p:ext uri="{BB962C8B-B14F-4D97-AF65-F5344CB8AC3E}">
        <p14:creationId xmlns:p14="http://schemas.microsoft.com/office/powerpoint/2010/main" val="123421784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AA277DB-22BF-421D-A9E4-4650984A941D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buFont typeface="Wingdings" panose="05000000000000000000" pitchFamily="2" charset="2"/>
              <a:buChar char="q"/>
            </a:pPr>
            <a:endParaRPr lang="pl-PL" sz="1867" dirty="0">
              <a:latin typeface="Calibri" panose="020F0502020204030204" pitchFamily="34" charset="0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808430" y="653675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3395955" y="1608826"/>
            <a:ext cx="7018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r>
              <a:rPr lang="pl-PL" sz="2800" kern="0" spc="-150" dirty="0">
                <a:solidFill>
                  <a:srgbClr val="EB2429"/>
                </a:solidFill>
              </a:rPr>
              <a:t>ZDARZENIA NA DROGACH W WOJ. WIELKOPOLSKIM</a:t>
            </a:r>
            <a:endParaRPr kumimoji="0" lang="pl-PL" sz="2800" b="0" i="0" u="none" strike="noStrike" kern="0" cap="none" spc="-150" normalizeH="0" baseline="0" noProof="0" dirty="0">
              <a:ln>
                <a:noFill/>
              </a:ln>
              <a:solidFill>
                <a:srgbClr val="EB2429"/>
              </a:solidFill>
              <a:effectLst/>
              <a:uLnTx/>
              <a:uFillTx/>
            </a:endParaRPr>
          </a:p>
        </p:txBody>
      </p:sp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33342C4A-0E2F-4AC3-8256-89B945115B1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9183059"/>
              </p:ext>
            </p:extLst>
          </p:nvPr>
        </p:nvGraphicFramePr>
        <p:xfrm>
          <a:off x="3395955" y="2292882"/>
          <a:ext cx="55245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Wykres 10">
            <a:extLst>
              <a:ext uri="{FF2B5EF4-FFF2-40B4-BE49-F238E27FC236}">
                <a16:creationId xmlns:a16="http://schemas.microsoft.com/office/drawing/2014/main" id="{A60F5C79-DE9D-4BFF-9934-535CBF184A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25573925"/>
              </p:ext>
            </p:extLst>
          </p:nvPr>
        </p:nvGraphicFramePr>
        <p:xfrm>
          <a:off x="3046859" y="2257543"/>
          <a:ext cx="7828405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BE5E4286-1BB5-4AAC-A4CA-86919A00D967}"/>
              </a:ext>
            </a:extLst>
          </p:cNvPr>
          <p:cNvSpPr txBox="1"/>
          <p:nvPr/>
        </p:nvSpPr>
        <p:spPr>
          <a:xfrm>
            <a:off x="4041375" y="5735425"/>
            <a:ext cx="5839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Zdarzenia w transporcie drogowym w latach 2016 – 2023</a:t>
            </a:r>
          </a:p>
        </p:txBody>
      </p:sp>
    </p:spTree>
    <p:extLst>
      <p:ext uri="{BB962C8B-B14F-4D97-AF65-F5344CB8AC3E}">
        <p14:creationId xmlns:p14="http://schemas.microsoft.com/office/powerpoint/2010/main" val="152014315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277DB-22BF-421D-A9E4-4650984A941D}" type="slidenum">
              <a:rPr kumimoji="0" lang="en-US" sz="1067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67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808430" y="638009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1503954" y="1537818"/>
            <a:ext cx="10515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pl-PL" sz="2800" spc="-150" dirty="0">
                <a:solidFill>
                  <a:srgbClr val="EB2429"/>
                </a:solidFill>
              </a:rPr>
              <a:t>POSZKODOWANI W ZDARZENIACH NA DROGACH W WOJ. WIELKOPOLSKIM</a:t>
            </a:r>
            <a:br>
              <a:rPr lang="pl-PL" sz="2800" spc="-150" dirty="0">
                <a:solidFill>
                  <a:srgbClr val="EB2429"/>
                </a:solidFill>
              </a:rPr>
            </a:br>
            <a:endParaRPr lang="pl-PL" sz="2800" spc="-150" dirty="0">
              <a:solidFill>
                <a:srgbClr val="EB2429"/>
              </a:solidFill>
            </a:endParaRPr>
          </a:p>
        </p:txBody>
      </p:sp>
      <p:graphicFrame>
        <p:nvGraphicFramePr>
          <p:cNvPr id="9" name="Wykres 8">
            <a:extLst>
              <a:ext uri="{FF2B5EF4-FFF2-40B4-BE49-F238E27FC236}">
                <a16:creationId xmlns:a16="http://schemas.microsoft.com/office/drawing/2014/main" id="{ED2A6093-8D56-4EBB-B518-4629390913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3003248"/>
              </p:ext>
            </p:extLst>
          </p:nvPr>
        </p:nvGraphicFramePr>
        <p:xfrm>
          <a:off x="2279094" y="2302160"/>
          <a:ext cx="9333483" cy="1570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D3A2ED04-CC62-4A73-AF95-728F66DDE9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4462674"/>
              </p:ext>
            </p:extLst>
          </p:nvPr>
        </p:nvGraphicFramePr>
        <p:xfrm>
          <a:off x="2447595" y="4083112"/>
          <a:ext cx="9001000" cy="1861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" name="pole tekstowe 3">
            <a:extLst>
              <a:ext uri="{FF2B5EF4-FFF2-40B4-BE49-F238E27FC236}">
                <a16:creationId xmlns:a16="http://schemas.microsoft.com/office/drawing/2014/main" id="{FF54D0B4-D692-4FA4-9F53-78111AD6A2EB}"/>
              </a:ext>
            </a:extLst>
          </p:cNvPr>
          <p:cNvSpPr txBox="1"/>
          <p:nvPr/>
        </p:nvSpPr>
        <p:spPr>
          <a:xfrm>
            <a:off x="4863691" y="5839894"/>
            <a:ext cx="3795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Wypadki ofiary śmiertelne</a:t>
            </a:r>
          </a:p>
        </p:txBody>
      </p:sp>
    </p:spTree>
    <p:extLst>
      <p:ext uri="{BB962C8B-B14F-4D97-AF65-F5344CB8AC3E}">
        <p14:creationId xmlns:p14="http://schemas.microsoft.com/office/powerpoint/2010/main" val="100519581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AA277DB-22BF-421D-A9E4-4650984A941D}" type="slidenum">
              <a:rPr kumimoji="0" lang="en-US" sz="1067" b="1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Roboto" pitchFamily="2" charset="0"/>
                <a:ea typeface="Roboto" pitchFamily="2" charset="0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67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Roboto" pitchFamily="2" charset="0"/>
              <a:ea typeface="Roboto" pitchFamily="2" charset="0"/>
              <a:cs typeface="+mn-c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09" y="4895032"/>
            <a:ext cx="1511940" cy="1873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2447595" y="1512599"/>
            <a:ext cx="9744405" cy="676486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pl-PL" sz="1867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8" name="Symbol zastępczy tekstu 5"/>
          <p:cNvSpPr>
            <a:spLocks noGrp="1"/>
          </p:cNvSpPr>
          <p:nvPr>
            <p:ph type="body" sz="quarter" idx="51"/>
          </p:nvPr>
        </p:nvSpPr>
        <p:spPr>
          <a:xfrm>
            <a:off x="2920057" y="638009"/>
            <a:ext cx="7714960" cy="609600"/>
          </a:xfrm>
        </p:spPr>
        <p:txBody>
          <a:bodyPr>
            <a:noAutofit/>
          </a:bodyPr>
          <a:lstStyle/>
          <a:p>
            <a:pPr algn="ctr"/>
            <a:r>
              <a:rPr lang="pl-PL" sz="3467" dirty="0"/>
              <a:t>Wydział Planowania Operacyjnego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2BE151ED-3943-4BB9-9B9A-4C3664D298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020" y="174307"/>
            <a:ext cx="1020740" cy="1209138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F070BB0C-5C16-4369-A730-7145357A8527}"/>
              </a:ext>
            </a:extLst>
          </p:cNvPr>
          <p:cNvSpPr/>
          <p:nvPr/>
        </p:nvSpPr>
        <p:spPr>
          <a:xfrm>
            <a:off x="951562" y="1650291"/>
            <a:ext cx="105152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pl-PL" sz="2800" spc="-150" dirty="0">
                <a:solidFill>
                  <a:srgbClr val="EB2429"/>
                </a:solidFill>
              </a:rPr>
              <a:t>Zdarzenia oraz Poszkodowani z podziałem na rodzaj drogi za rok 2023</a:t>
            </a:r>
            <a:br>
              <a:rPr lang="pl-PL" sz="2800" spc="-150" dirty="0">
                <a:solidFill>
                  <a:srgbClr val="EB2429"/>
                </a:solidFill>
              </a:rPr>
            </a:br>
            <a:endParaRPr lang="pl-PL" sz="2800" spc="-150" dirty="0">
              <a:solidFill>
                <a:srgbClr val="EB2429"/>
              </a:solidFill>
            </a:endParaRPr>
          </a:p>
        </p:txBody>
      </p:sp>
      <p:graphicFrame>
        <p:nvGraphicFramePr>
          <p:cNvPr id="11" name="Wykres 10">
            <a:extLst>
              <a:ext uri="{FF2B5EF4-FFF2-40B4-BE49-F238E27FC236}">
                <a16:creationId xmlns:a16="http://schemas.microsoft.com/office/drawing/2014/main" id="{1000D647-3278-4C28-95FB-DF8BE62F9D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9682994"/>
              </p:ext>
            </p:extLst>
          </p:nvPr>
        </p:nvGraphicFramePr>
        <p:xfrm>
          <a:off x="2032000" y="2042556"/>
          <a:ext cx="9744405" cy="4496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2988541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 rot="21060000">
            <a:off x="7576965" y="1670090"/>
            <a:ext cx="4580409" cy="803181"/>
          </a:xfrm>
        </p:spPr>
        <p:txBody>
          <a:bodyPr>
            <a:normAutofit/>
          </a:bodyPr>
          <a:lstStyle/>
          <a:p>
            <a:r>
              <a:rPr lang="pl-PL" sz="4800" spc="0" dirty="0"/>
              <a:t>PAŃSTWOWA</a:t>
            </a:r>
            <a:endParaRPr lang="en-US" sz="4800" spc="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21079945">
            <a:off x="3088292" y="3161036"/>
            <a:ext cx="3763973" cy="1143000"/>
          </a:xfrm>
        </p:spPr>
        <p:txBody>
          <a:bodyPr>
            <a:noAutofit/>
          </a:bodyPr>
          <a:lstStyle/>
          <a:p>
            <a:r>
              <a:rPr lang="pl-PL" sz="8800" dirty="0"/>
              <a:t>STRAŻ</a:t>
            </a:r>
            <a:endParaRPr lang="en-US" sz="880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 rot="21060000">
            <a:off x="6256528" y="2373283"/>
            <a:ext cx="5011001" cy="1219200"/>
          </a:xfrm>
        </p:spPr>
        <p:txBody>
          <a:bodyPr>
            <a:noAutofit/>
          </a:bodyPr>
          <a:lstStyle/>
          <a:p>
            <a:r>
              <a:rPr lang="pl-PL" sz="8800" dirty="0"/>
              <a:t>POŻARNA</a:t>
            </a:r>
            <a:endParaRPr lang="en-US" sz="8800" dirty="0"/>
          </a:p>
        </p:txBody>
      </p:sp>
      <p:sp>
        <p:nvSpPr>
          <p:cNvPr id="5" name="Prostokąt 4"/>
          <p:cNvSpPr/>
          <p:nvPr/>
        </p:nvSpPr>
        <p:spPr>
          <a:xfrm>
            <a:off x="239349" y="260648"/>
            <a:ext cx="113952" cy="1440160"/>
          </a:xfrm>
          <a:prstGeom prst="rect">
            <a:avLst/>
          </a:prstGeom>
          <a:solidFill>
            <a:srgbClr val="EB24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2400" dirty="0"/>
          </a:p>
        </p:txBody>
      </p:sp>
      <p:sp>
        <p:nvSpPr>
          <p:cNvPr id="10" name="Text Placeholder 8"/>
          <p:cNvSpPr txBox="1">
            <a:spLocks/>
          </p:cNvSpPr>
          <p:nvPr/>
        </p:nvSpPr>
        <p:spPr>
          <a:xfrm>
            <a:off x="-1620800" y="450076"/>
            <a:ext cx="11137239" cy="1091213"/>
          </a:xfrm>
          <a:prstGeom prst="rect">
            <a:avLst/>
          </a:prstGeom>
        </p:spPr>
        <p:txBody>
          <a:bodyPr vert="horz" lIns="121920" tIns="60960" rIns="121920" bIns="6096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 spc="300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l-PL" sz="4800" spc="0" dirty="0">
                <a:solidFill>
                  <a:schemeClr val="tx1"/>
                </a:solidFill>
              </a:rPr>
              <a:t>DZIĘKUJEMY ZA UWAGĘ </a:t>
            </a:r>
          </a:p>
        </p:txBody>
      </p:sp>
      <p:grpSp>
        <p:nvGrpSpPr>
          <p:cNvPr id="11" name="Grupa 10">
            <a:extLst>
              <a:ext uri="{FF2B5EF4-FFF2-40B4-BE49-F238E27FC236}">
                <a16:creationId xmlns:a16="http://schemas.microsoft.com/office/drawing/2014/main" id="{685C7D26-75FF-436C-9FBF-9DFAFBA98D6F}"/>
              </a:ext>
            </a:extLst>
          </p:cNvPr>
          <p:cNvGrpSpPr/>
          <p:nvPr/>
        </p:nvGrpSpPr>
        <p:grpSpPr>
          <a:xfrm>
            <a:off x="526385" y="2852937"/>
            <a:ext cx="2468312" cy="1939952"/>
            <a:chOff x="526385" y="2852937"/>
            <a:chExt cx="2468312" cy="1939952"/>
          </a:xfrm>
        </p:grpSpPr>
        <p:pic>
          <p:nvPicPr>
            <p:cNvPr id="12" name="Obraz 11">
              <a:extLst>
                <a:ext uri="{FF2B5EF4-FFF2-40B4-BE49-F238E27FC236}">
                  <a16:creationId xmlns:a16="http://schemas.microsoft.com/office/drawing/2014/main" id="{9A93F055-B174-4C92-AD99-A2E3D867B5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6385" y="2852937"/>
              <a:ext cx="1061696" cy="1367371"/>
            </a:xfrm>
            <a:prstGeom prst="rect">
              <a:avLst/>
            </a:prstGeom>
          </p:spPr>
        </p:pic>
        <p:pic>
          <p:nvPicPr>
            <p:cNvPr id="13" name="Obraz 12">
              <a:extLst>
                <a:ext uri="{FF2B5EF4-FFF2-40B4-BE49-F238E27FC236}">
                  <a16:creationId xmlns:a16="http://schemas.microsoft.com/office/drawing/2014/main" id="{C23091A9-148F-4FCD-B41E-0991DCAE175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7043" y="3160961"/>
              <a:ext cx="1377654" cy="1631928"/>
            </a:xfrm>
            <a:prstGeom prst="rect">
              <a:avLst/>
            </a:prstGeom>
          </p:spPr>
        </p:pic>
      </p:grpSp>
      <p:sp>
        <p:nvSpPr>
          <p:cNvPr id="4" name="Prostokąt 3">
            <a:extLst>
              <a:ext uri="{FF2B5EF4-FFF2-40B4-BE49-F238E27FC236}">
                <a16:creationId xmlns:a16="http://schemas.microsoft.com/office/drawing/2014/main" id="{9EEC50C8-1161-472E-888E-09749B6D90A4}"/>
              </a:ext>
            </a:extLst>
          </p:cNvPr>
          <p:cNvSpPr/>
          <p:nvPr/>
        </p:nvSpPr>
        <p:spPr>
          <a:xfrm>
            <a:off x="5285206" y="4741014"/>
            <a:ext cx="635163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bryg. mgr inż. Paweł Klecha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_______________________________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Wydział Planowania Operacyjnego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Komenda Wojewódzka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Państwowej Straży Pożarnej w Poznaniu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ul. </a:t>
            </a:r>
            <a:r>
              <a:rPr lang="pl-PL" sz="1400" dirty="0" err="1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Masztalarska</a:t>
            </a: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 3, 61-767 Poznań</a:t>
            </a:r>
          </a:p>
          <a:p>
            <a:pPr lvl="0" algn="r">
              <a:buClr>
                <a:srgbClr val="00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pl-PL" sz="1400" dirty="0">
                <a:solidFill>
                  <a:prstClr val="black"/>
                </a:solidFill>
                <a:ea typeface="Roboto" panose="020B0604020202020204" charset="0"/>
                <a:cs typeface="Arial" panose="020B0604020202020204" pitchFamily="34" charset="0"/>
              </a:rPr>
              <a:t>tel. +48 477716111</a:t>
            </a:r>
          </a:p>
        </p:txBody>
      </p:sp>
    </p:spTree>
    <p:extLst>
      <p:ext uri="{BB962C8B-B14F-4D97-AF65-F5344CB8AC3E}">
        <p14:creationId xmlns:p14="http://schemas.microsoft.com/office/powerpoint/2010/main" val="562462954"/>
      </p:ext>
    </p:extLst>
  </p:cSld>
  <p:clrMapOvr>
    <a:masterClrMapping/>
  </p:clrMapOvr>
  <p:transition spd="med" advClick="0">
    <p:fade/>
  </p:transition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3137</TotalTime>
  <Words>264</Words>
  <Application>Microsoft Office PowerPoint</Application>
  <PresentationFormat>Panoramiczny</PresentationFormat>
  <Paragraphs>79</Paragraphs>
  <Slides>9</Slides>
  <Notes>9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Roboto</vt:lpstr>
      <vt:lpstr>Wingdings</vt:lpstr>
      <vt:lpstr>Motyw pakietu Office</vt:lpstr>
      <vt:lpstr>STRAŻ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STRAŻ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STRAŻ</dc:title>
  <dc:creator>Jarosław Banach</dc:creator>
  <cp:lastModifiedBy>M.Miłowski (KW Poznań)</cp:lastModifiedBy>
  <cp:revision>107</cp:revision>
  <dcterms:created xsi:type="dcterms:W3CDTF">2021-06-23T13:39:51Z</dcterms:created>
  <dcterms:modified xsi:type="dcterms:W3CDTF">2024-01-19T09:53:22Z</dcterms:modified>
</cp:coreProperties>
</file>