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7.xml" ContentType="application/vnd.openxmlformats-officedocument.presentationml.notesSl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notesSlides/notesSlide8.xml" ContentType="application/vnd.openxmlformats-officedocument.presentationml.notesSlid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57" r:id="rId2"/>
    <p:sldId id="258" r:id="rId3"/>
    <p:sldId id="268" r:id="rId4"/>
    <p:sldId id="269" r:id="rId5"/>
    <p:sldId id="282" r:id="rId6"/>
    <p:sldId id="270" r:id="rId7"/>
    <p:sldId id="271" r:id="rId8"/>
    <p:sldId id="283" r:id="rId9"/>
    <p:sldId id="284" r:id="rId10"/>
    <p:sldId id="267" r:id="rId11"/>
  </p:sldIdLst>
  <p:sldSz cx="12192000" cy="6858000"/>
  <p:notesSz cx="6858000" cy="9144000"/>
  <p:defaultTextStyle>
    <a:defPPr>
      <a:defRPr lang="pl-P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 pośredni 2 — Ak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2" d="100"/>
          <a:sy n="112" d="100"/>
        </p:scale>
        <p:origin x="1008" y="-3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pl-PL" sz="1800" b="0" i="0" baseline="0">
                <a:effectLst/>
              </a:rPr>
              <a:t>Poszkodowani w pożarach</a:t>
            </a:r>
            <a:endParaRPr lang="pl-PL">
              <a:effectLst/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pl-PL"/>
        </a:p>
      </c:txPr>
    </c:title>
    <c:autoTitleDeleted val="0"/>
    <c:plotArea>
      <c:layout/>
      <c:barChart>
        <c:barDir val="col"/>
        <c:grouping val="clustered"/>
        <c:varyColors val="0"/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441035512"/>
        <c:axId val="441030416"/>
      </c:barChart>
      <c:catAx>
        <c:axId val="44103551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  <c:crossAx val="441030416"/>
        <c:crosses val="autoZero"/>
        <c:auto val="1"/>
        <c:lblAlgn val="ctr"/>
        <c:lblOffset val="100"/>
        <c:noMultiLvlLbl val="0"/>
      </c:catAx>
      <c:valAx>
        <c:axId val="44103041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  <c:crossAx val="44103551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pl-PL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pl-PL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percentStack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Zdarzenia na drogach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  <a:sp3d/>
          </c:spPr>
          <c:invertIfNegative val="0"/>
          <c:dLbls>
            <c:numFmt formatCode="General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64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numRef>
              <c:f>Arkusz1!$A$2:$A$7</c:f>
              <c:numCache>
                <c:formatCode>General</c:formatCode>
                <c:ptCount val="6"/>
                <c:pt idx="0">
                  <c:v>2016</c:v>
                </c:pt>
                <c:pt idx="1">
                  <c:v>2017</c:v>
                </c:pt>
                <c:pt idx="2">
                  <c:v>2018</c:v>
                </c:pt>
                <c:pt idx="3">
                  <c:v>2019</c:v>
                </c:pt>
                <c:pt idx="4">
                  <c:v>2020</c:v>
                </c:pt>
                <c:pt idx="5">
                  <c:v>2021</c:v>
                </c:pt>
              </c:numCache>
            </c:numRef>
          </c:cat>
          <c:val>
            <c:numRef>
              <c:f>Arkusz1!$B$2:$B$7</c:f>
              <c:numCache>
                <c:formatCode>General</c:formatCode>
                <c:ptCount val="6"/>
                <c:pt idx="0">
                  <c:v>4996</c:v>
                </c:pt>
                <c:pt idx="1">
                  <c:v>5649</c:v>
                </c:pt>
                <c:pt idx="2">
                  <c:v>5623</c:v>
                </c:pt>
                <c:pt idx="3">
                  <c:v>5690</c:v>
                </c:pt>
                <c:pt idx="4">
                  <c:v>4927</c:v>
                </c:pt>
                <c:pt idx="5">
                  <c:v>5090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08E-420D-8FAD-FB923E522726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5"/>
        <c:shape val="box"/>
        <c:axId val="441035904"/>
        <c:axId val="441029632"/>
        <c:axId val="0"/>
      </c:bar3DChart>
      <c:catAx>
        <c:axId val="44103590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64" b="0" i="0" u="none" strike="noStrike" kern="1200" cap="all" spc="12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  <c:crossAx val="441029632"/>
        <c:crosses val="autoZero"/>
        <c:auto val="1"/>
        <c:lblAlgn val="ctr"/>
        <c:lblOffset val="100"/>
        <c:noMultiLvlLbl val="0"/>
      </c:catAx>
      <c:valAx>
        <c:axId val="441029632"/>
        <c:scaling>
          <c:orientation val="minMax"/>
        </c:scaling>
        <c:delete val="1"/>
        <c:axPos val="l"/>
        <c:numFmt formatCode="#,##0.00" sourceLinked="0"/>
        <c:majorTickMark val="out"/>
        <c:minorTickMark val="none"/>
        <c:tickLblPos val="nextTo"/>
        <c:crossAx val="44103590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pl-PL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pl-PL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1.6108654593933999E-2"/>
          <c:y val="1.6555051689200257E-2"/>
          <c:w val="0.85662481946450397"/>
          <c:h val="0.4260162734793142"/>
        </c:manualLayout>
      </c:layout>
      <c:bar3DChart>
        <c:barDir val="col"/>
        <c:grouping val="standar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Wypadki Ranni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satMod val="103000"/>
                    <a:lumMod val="102000"/>
                    <a:tint val="94000"/>
                  </a:schemeClr>
                </a:gs>
                <a:gs pos="50000">
                  <a:schemeClr val="accent1">
                    <a:satMod val="110000"/>
                    <a:lumMod val="100000"/>
                    <a:shade val="100000"/>
                  </a:schemeClr>
                </a:gs>
                <a:gs pos="100000">
                  <a:schemeClr val="accent1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/>
            <a:sp3d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2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numRef>
              <c:f>Arkusz1!$A$2:$A$7</c:f>
              <c:numCache>
                <c:formatCode>General</c:formatCode>
                <c:ptCount val="6"/>
                <c:pt idx="0">
                  <c:v>2016</c:v>
                </c:pt>
                <c:pt idx="1">
                  <c:v>2017</c:v>
                </c:pt>
                <c:pt idx="2">
                  <c:v>2018</c:v>
                </c:pt>
                <c:pt idx="3">
                  <c:v>2019</c:v>
                </c:pt>
                <c:pt idx="4">
                  <c:v>2020</c:v>
                </c:pt>
                <c:pt idx="5">
                  <c:v>2021</c:v>
                </c:pt>
              </c:numCache>
            </c:numRef>
          </c:cat>
          <c:val>
            <c:numRef>
              <c:f>Arkusz1!$B$2:$B$7</c:f>
              <c:numCache>
                <c:formatCode>General</c:formatCode>
                <c:ptCount val="6"/>
                <c:pt idx="0">
                  <c:v>4362</c:v>
                </c:pt>
                <c:pt idx="1">
                  <c:v>4603</c:v>
                </c:pt>
                <c:pt idx="2">
                  <c:v>4500</c:v>
                </c:pt>
                <c:pt idx="3">
                  <c:v>4374</c:v>
                </c:pt>
                <c:pt idx="4">
                  <c:v>3097</c:v>
                </c:pt>
                <c:pt idx="5">
                  <c:v>3003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B75-44A5-BFDE-C119D6858138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box"/>
        <c:axId val="441029240"/>
        <c:axId val="441033552"/>
        <c:axId val="372303528"/>
      </c:bar3DChart>
      <c:catAx>
        <c:axId val="44102924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2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  <c:crossAx val="441033552"/>
        <c:crosses val="autoZero"/>
        <c:auto val="1"/>
        <c:lblAlgn val="ctr"/>
        <c:lblOffset val="100"/>
        <c:noMultiLvlLbl val="0"/>
      </c:catAx>
      <c:valAx>
        <c:axId val="441033552"/>
        <c:scaling>
          <c:orientation val="minMax"/>
          <c:max val="5000"/>
          <c:min val="0"/>
        </c:scaling>
        <c:delete val="0"/>
        <c:axPos val="l"/>
        <c:majorGridlines>
          <c:spPr>
            <a:ln w="9525" cap="flat" cmpd="sng" algn="ctr">
              <a:solidFill>
                <a:schemeClr val="tx2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  <c:crossAx val="441029240"/>
        <c:crosses val="autoZero"/>
        <c:crossBetween val="between"/>
      </c:valAx>
      <c:serAx>
        <c:axId val="372303528"/>
        <c:scaling>
          <c:orientation val="minMax"/>
        </c:scaling>
        <c:delete val="0"/>
        <c:axPos val="b"/>
        <c:majorTickMark val="none"/>
        <c:minorTickMark val="none"/>
        <c:tickLblPos val="nextTo"/>
        <c:spPr>
          <a:noFill/>
          <a:ln w="9525" cap="flat" cmpd="sng" algn="ctr">
            <a:solidFill>
              <a:schemeClr val="tx2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  <c:crossAx val="441033552"/>
        <c:crosses val="autoZero"/>
      </c:ser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pl-PL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1.4109543384068436E-3"/>
          <c:y val="0"/>
          <c:w val="0.96895900455504946"/>
          <c:h val="0.74498270251027854"/>
        </c:manualLayout>
      </c:layout>
      <c:bar3DChart>
        <c:barDir val="col"/>
        <c:grouping val="standar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Wypadki śmiertelne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  <a:sp3d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Arkusz1!$A$2:$A$7</c:f>
              <c:numCache>
                <c:formatCode>General</c:formatCode>
                <c:ptCount val="6"/>
                <c:pt idx="0">
                  <c:v>2016</c:v>
                </c:pt>
                <c:pt idx="1">
                  <c:v>2017</c:v>
                </c:pt>
                <c:pt idx="2">
                  <c:v>2018</c:v>
                </c:pt>
                <c:pt idx="3">
                  <c:v>2019</c:v>
                </c:pt>
                <c:pt idx="4">
                  <c:v>2020</c:v>
                </c:pt>
                <c:pt idx="5">
                  <c:v>2021</c:v>
                </c:pt>
              </c:numCache>
            </c:numRef>
          </c:cat>
          <c:val>
            <c:numRef>
              <c:f>Arkusz1!$B$2:$B$7</c:f>
              <c:numCache>
                <c:formatCode>General</c:formatCode>
                <c:ptCount val="6"/>
                <c:pt idx="0">
                  <c:v>135</c:v>
                </c:pt>
                <c:pt idx="1">
                  <c:v>149</c:v>
                </c:pt>
                <c:pt idx="2">
                  <c:v>132</c:v>
                </c:pt>
                <c:pt idx="3">
                  <c:v>166</c:v>
                </c:pt>
                <c:pt idx="4">
                  <c:v>128</c:v>
                </c:pt>
                <c:pt idx="5">
                  <c:v>158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98C-46E5-8769-8A393AA099C0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box"/>
        <c:axId val="441030024"/>
        <c:axId val="441031200"/>
        <c:axId val="372303104"/>
      </c:bar3DChart>
      <c:catAx>
        <c:axId val="44103002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  <c:crossAx val="441031200"/>
        <c:crosses val="autoZero"/>
        <c:auto val="1"/>
        <c:lblAlgn val="ctr"/>
        <c:lblOffset val="100"/>
        <c:noMultiLvlLbl val="0"/>
      </c:catAx>
      <c:valAx>
        <c:axId val="441031200"/>
        <c:scaling>
          <c:orientation val="minMax"/>
          <c:max val="200"/>
          <c:min val="0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  <c:crossAx val="441030024"/>
        <c:crosses val="autoZero"/>
        <c:crossBetween val="between"/>
      </c:valAx>
      <c:serAx>
        <c:axId val="372303104"/>
        <c:scaling>
          <c:orientation val="minMax"/>
        </c:scaling>
        <c:delete val="0"/>
        <c:axPos val="b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  <c:crossAx val="441031200"/>
        <c:crosses val="autoZero"/>
      </c:ser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pl-PL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standar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Zdarzenia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  <a:sp3d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Arkusz1!$A$2:$A$4</c:f>
              <c:strCache>
                <c:ptCount val="3"/>
                <c:pt idx="0">
                  <c:v>A2 S DK</c:v>
                </c:pt>
                <c:pt idx="1">
                  <c:v>DW</c:v>
                </c:pt>
                <c:pt idx="2">
                  <c:v>Pozostałe</c:v>
                </c:pt>
              </c:strCache>
            </c:strRef>
          </c:cat>
          <c:val>
            <c:numRef>
              <c:f>Arkusz1!$B$2:$B$4</c:f>
              <c:numCache>
                <c:formatCode>General</c:formatCode>
                <c:ptCount val="3"/>
                <c:pt idx="0">
                  <c:v>1139</c:v>
                </c:pt>
                <c:pt idx="1">
                  <c:v>901</c:v>
                </c:pt>
                <c:pt idx="2">
                  <c:v>3050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230-4EF7-BBAA-2F2D863BE4F3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Ranni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  <a:sp3d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Arkusz1!$A$2:$A$4</c:f>
              <c:strCache>
                <c:ptCount val="3"/>
                <c:pt idx="0">
                  <c:v>A2 S DK</c:v>
                </c:pt>
                <c:pt idx="1">
                  <c:v>DW</c:v>
                </c:pt>
                <c:pt idx="2">
                  <c:v>Pozostałe</c:v>
                </c:pt>
              </c:strCache>
            </c:strRef>
          </c:cat>
          <c:val>
            <c:numRef>
              <c:f>Arkusz1!$C$2:$C$4</c:f>
              <c:numCache>
                <c:formatCode>General</c:formatCode>
                <c:ptCount val="3"/>
                <c:pt idx="0">
                  <c:v>657</c:v>
                </c:pt>
                <c:pt idx="1">
                  <c:v>606</c:v>
                </c:pt>
                <c:pt idx="2">
                  <c:v>1740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B230-4EF7-BBAA-2F2D863BE4F3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Śmiertelni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  <a:sp3d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Arkusz1!$A$2:$A$4</c:f>
              <c:strCache>
                <c:ptCount val="3"/>
                <c:pt idx="0">
                  <c:v>A2 S DK</c:v>
                </c:pt>
                <c:pt idx="1">
                  <c:v>DW</c:v>
                </c:pt>
                <c:pt idx="2">
                  <c:v>Pozostałe</c:v>
                </c:pt>
              </c:strCache>
            </c:strRef>
          </c:cat>
          <c:val>
            <c:numRef>
              <c:f>Arkusz1!$D$2:$D$4</c:f>
              <c:numCache>
                <c:formatCode>General</c:formatCode>
                <c:ptCount val="3"/>
                <c:pt idx="0">
                  <c:v>45</c:v>
                </c:pt>
                <c:pt idx="1">
                  <c:v>44</c:v>
                </c:pt>
                <c:pt idx="2">
                  <c:v>69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B230-4EF7-BBAA-2F2D863BE4F3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box"/>
        <c:axId val="440425440"/>
        <c:axId val="440428576"/>
        <c:axId val="440433080"/>
      </c:bar3DChart>
      <c:catAx>
        <c:axId val="44042544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cap="none" spc="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  <c:crossAx val="440428576"/>
        <c:crosses val="autoZero"/>
        <c:auto val="1"/>
        <c:lblAlgn val="ctr"/>
        <c:lblOffset val="100"/>
        <c:noMultiLvlLbl val="0"/>
      </c:catAx>
      <c:valAx>
        <c:axId val="44042857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minorGridlines>
          <c:spPr>
            <a:ln w="9525" cap="flat" cmpd="sng" algn="ctr">
              <a:solidFill>
                <a:schemeClr val="tx1">
                  <a:lumMod val="5000"/>
                  <a:lumOff val="95000"/>
                </a:schemeClr>
              </a:solidFill>
              <a:round/>
            </a:ln>
            <a:effectLst/>
          </c:spPr>
        </c:min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  <c:crossAx val="440425440"/>
        <c:crosses val="autoZero"/>
        <c:crossBetween val="between"/>
      </c:valAx>
      <c:serAx>
        <c:axId val="440433080"/>
        <c:scaling>
          <c:orientation val="minMax"/>
        </c:scaling>
        <c:delete val="0"/>
        <c:axPos val="b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  <c:crossAx val="440428576"/>
        <c:crosses val="autoZero"/>
      </c:serAx>
      <c:dTable>
        <c:showHorzBorder val="1"/>
        <c:showVertBorder val="1"/>
        <c:showOutline val="1"/>
        <c:showKeys val="1"/>
        <c:spPr>
          <a:noFill/>
          <a:ln w="9525">
            <a:solidFill>
              <a:schemeClr val="tx1">
                <a:lumMod val="15000"/>
                <a:lumOff val="85000"/>
              </a:schemeClr>
            </a:solidFill>
          </a:ln>
          <a:effectLst/>
        </c:spPr>
        <c:txPr>
          <a:bodyPr rot="0" spcFirstLastPara="1" vertOverflow="ellipsis" vert="horz" wrap="square" anchor="ctr" anchorCtr="1"/>
          <a:lstStyle/>
          <a:p>
            <a:pPr rtl="0"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</c:dTable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pl-PL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pl-PL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31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64" kern="1200" cap="all" spc="120" normalizeH="0" baseline="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defRPr sz="1064" b="1" i="0" u="none" strike="noStrike" kern="1200" baseline="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phClr"/>
        </a:solidFill>
        <a:round/>
      </a:ln>
    </cs:spPr>
  </cs:dataPointMarker>
  <cs:dataPointMarkerLayout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15000"/>
            <a:lumOff val="8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cap="all" spc="12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064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3.xml><?xml version="1.0" encoding="utf-8"?>
<cs:chartStyle xmlns:cs="http://schemas.microsoft.com/office/drawing/2012/chartStyle" xmlns:a="http://schemas.openxmlformats.org/drawingml/2006/main" id="290">
  <cs:axisTitle>
    <cs:lnRef idx="0"/>
    <cs:fillRef idx="0"/>
    <cs:effectRef idx="0"/>
    <cs:fontRef idx="minor">
      <a:schemeClr val="tx2"/>
    </cs:fontRef>
    <cs:defRPr sz="1197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2"/>
    </cs:fontRef>
    <cs:defRPr sz="1197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1197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2128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1197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1197" kern="1200"/>
  </cs:valueAxis>
  <cs:wall>
    <cs:lnRef idx="0"/>
    <cs:fillRef idx="0"/>
    <cs:effectRef idx="0"/>
    <cs:fontRef idx="minor">
      <a:schemeClr val="tx2"/>
    </cs:fontRef>
  </cs:wall>
</cs:chartStyle>
</file>

<file path=ppt/charts/style4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9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b="0" kern="1200" cap="none" spc="0" normalizeH="0" baseline="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dk1">
          <a:lumMod val="15000"/>
          <a:lumOff val="85000"/>
        </a:schemeClr>
      </a:solidFill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8100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Marker>
  <cs:dataPointMarkerLayout symbol="circle" size="8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50000"/>
            <a:lumOff val="50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ajor">
      <a:schemeClr val="tx1">
        <a:lumMod val="65000"/>
        <a:lumOff val="35000"/>
      </a:schemeClr>
    </cs:fontRef>
    <cs:defRPr sz="2200" b="0" kern="1200" cap="none" spc="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round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50000"/>
            <a:lumOff val="50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agłówk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80E33C8-5739-4976-AB4C-E21EC3F227D8}" type="datetimeFigureOut">
              <a:rPr lang="pl-PL" smtClean="0"/>
              <a:t>21.03.2022</a:t>
            </a:fld>
            <a:endParaRPr lang="pl-PL"/>
          </a:p>
        </p:txBody>
      </p:sp>
      <p:sp>
        <p:nvSpPr>
          <p:cNvPr id="4" name="Symbol zastępczy obrazu slajdu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l-PL"/>
          </a:p>
        </p:txBody>
      </p:sp>
      <p:sp>
        <p:nvSpPr>
          <p:cNvPr id="5" name="Symbol zastępczy notatek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FBFA6F8-F98A-4AB6-8CFE-61F27330ACEF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6251357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FE86B9-5B45-4031-A575-A5A4AFEC8072}" type="slidenum">
              <a:rPr lang="en-US" smtClean="0"/>
              <a:pPr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5047408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FE86B9-5B45-4031-A575-A5A4AFEC8072}" type="slidenum">
              <a:rPr lang="en-US" smtClean="0"/>
              <a:pPr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768116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FE86B9-5B45-4031-A575-A5A4AFEC8072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682883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FE86B9-5B45-4031-A575-A5A4AFEC8072}" type="slidenum">
              <a:rPr lang="en-US" smtClean="0"/>
              <a:pPr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7471860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FE86B9-5B45-4031-A575-A5A4AFEC8072}" type="slidenum">
              <a:rPr lang="en-US" smtClean="0"/>
              <a:pPr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3296864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FE86B9-5B45-4031-A575-A5A4AFEC8072}" type="slidenum">
              <a:rPr lang="en-US" smtClean="0"/>
              <a:pPr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9381732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FE86B9-5B45-4031-A575-A5A4AFEC8072}" type="slidenum">
              <a:rPr lang="en-US" smtClean="0"/>
              <a:pPr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2633261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FFE86B9-5B45-4031-A575-A5A4AFEC807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162730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FFE86B9-5B45-4031-A575-A5A4AFEC807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2760898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FFE86B9-5B45-4031-A575-A5A4AFEC807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518155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l-PL"/>
              <a:t>Kliknij, aby edytować styl wzorca podtytułu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339279-7F90-46EE-8447-F0676CB859A0}" type="datetimeFigureOut">
              <a:rPr lang="pl-PL" smtClean="0"/>
              <a:t>21.03.2022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69D15A-2A25-4E91-A089-4A2F1239ECD0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7059894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339279-7F90-46EE-8447-F0676CB859A0}" type="datetimeFigureOut">
              <a:rPr lang="pl-PL" smtClean="0"/>
              <a:t>21.03.2022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69D15A-2A25-4E91-A089-4A2F1239ECD0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9756021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pionowy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339279-7F90-46EE-8447-F0676CB859A0}" type="datetimeFigureOut">
              <a:rPr lang="pl-PL" smtClean="0"/>
              <a:t>21.03.2022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69D15A-2A25-4E91-A089-4A2F1239ECD0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70407131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egi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/>
          <p:cNvSpPr>
            <a:spLocks noGrp="1"/>
          </p:cNvSpPr>
          <p:nvPr>
            <p:ph type="body" sz="quarter" idx="14" hasCustomPrompt="1"/>
          </p:nvPr>
        </p:nvSpPr>
        <p:spPr>
          <a:xfrm rot="21060000">
            <a:off x="7522464" y="2145792"/>
            <a:ext cx="2540000" cy="6096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 b="1" spc="400">
                <a:solidFill>
                  <a:schemeClr val="bg1">
                    <a:lumMod val="65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WELCOME</a:t>
            </a:r>
          </a:p>
        </p:txBody>
      </p:sp>
      <p:cxnSp>
        <p:nvCxnSpPr>
          <p:cNvPr id="47" name="Straight Connector 46"/>
          <p:cNvCxnSpPr/>
          <p:nvPr userDrawn="1"/>
        </p:nvCxnSpPr>
        <p:spPr>
          <a:xfrm flipV="1">
            <a:off x="11192257" y="2645665"/>
            <a:ext cx="2766951" cy="425684"/>
          </a:xfrm>
          <a:prstGeom prst="line">
            <a:avLst/>
          </a:prstGeom>
          <a:ln w="38100">
            <a:solidFill>
              <a:srgbClr val="EB242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/>
          <p:cNvCxnSpPr/>
          <p:nvPr userDrawn="1"/>
        </p:nvCxnSpPr>
        <p:spPr>
          <a:xfrm flipV="1">
            <a:off x="-1804416" y="4389120"/>
            <a:ext cx="4344720" cy="668419"/>
          </a:xfrm>
          <a:prstGeom prst="line">
            <a:avLst/>
          </a:prstGeom>
          <a:ln w="38100">
            <a:solidFill>
              <a:srgbClr val="EB242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 userDrawn="1"/>
        </p:nvCxnSpPr>
        <p:spPr>
          <a:xfrm flipV="1">
            <a:off x="-1727200" y="3124201"/>
            <a:ext cx="15036800" cy="2234892"/>
          </a:xfrm>
          <a:prstGeom prst="line">
            <a:avLst/>
          </a:prstGeom>
          <a:ln w="174625">
            <a:solidFill>
              <a:srgbClr val="EB242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/>
          <p:cNvCxnSpPr/>
          <p:nvPr userDrawn="1"/>
        </p:nvCxnSpPr>
        <p:spPr>
          <a:xfrm flipV="1">
            <a:off x="5791200" y="690036"/>
            <a:ext cx="9042400" cy="1391139"/>
          </a:xfrm>
          <a:prstGeom prst="line">
            <a:avLst/>
          </a:prstGeom>
          <a:ln w="19050">
            <a:solidFill>
              <a:srgbClr val="DEDED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/>
          <p:cNvCxnSpPr/>
          <p:nvPr userDrawn="1"/>
        </p:nvCxnSpPr>
        <p:spPr>
          <a:xfrm flipV="1">
            <a:off x="-5283200" y="4851400"/>
            <a:ext cx="9652000" cy="1484923"/>
          </a:xfrm>
          <a:prstGeom prst="line">
            <a:avLst/>
          </a:prstGeom>
          <a:ln w="38100">
            <a:solidFill>
              <a:srgbClr val="CFCFC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 userDrawn="1"/>
        </p:nvCxnSpPr>
        <p:spPr>
          <a:xfrm flipV="1">
            <a:off x="-1727200" y="2006600"/>
            <a:ext cx="9652000" cy="1484923"/>
          </a:xfrm>
          <a:prstGeom prst="line">
            <a:avLst/>
          </a:prstGeom>
          <a:ln w="38100">
            <a:solidFill>
              <a:srgbClr val="DEDED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itle 1"/>
          <p:cNvSpPr>
            <a:spLocks noGrp="1"/>
          </p:cNvSpPr>
          <p:nvPr>
            <p:ph type="title" hasCustomPrompt="1"/>
          </p:nvPr>
        </p:nvSpPr>
        <p:spPr>
          <a:xfrm rot="21079945">
            <a:off x="2614240" y="3096768"/>
            <a:ext cx="4743521" cy="1143000"/>
          </a:xfrm>
          <a:prstGeom prst="rect">
            <a:avLst/>
          </a:prstGeom>
        </p:spPr>
        <p:txBody>
          <a:bodyPr/>
          <a:lstStyle>
            <a:lvl1pPr algn="l">
              <a:defRPr sz="72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/>
              <a:t>COMPANY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 hasCustomPrompt="1"/>
          </p:nvPr>
        </p:nvSpPr>
        <p:spPr>
          <a:xfrm rot="21060000">
            <a:off x="7350824" y="2474976"/>
            <a:ext cx="3343997" cy="12192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7200" b="1">
                <a:solidFill>
                  <a:srgbClr val="EB2429"/>
                </a:solidFill>
              </a:defRPr>
            </a:lvl1pPr>
          </a:lstStyle>
          <a:p>
            <a:pPr lvl="0"/>
            <a:r>
              <a:rPr lang="en-US" dirty="0"/>
              <a:t>NAME</a:t>
            </a:r>
          </a:p>
        </p:txBody>
      </p:sp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320800" y="-1346199"/>
            <a:ext cx="14630400" cy="1327508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75559" y="6883250"/>
            <a:ext cx="14630400" cy="1327508"/>
          </a:xfrm>
          <a:prstGeom prst="rect">
            <a:avLst/>
          </a:prstGeom>
        </p:spPr>
      </p:pic>
      <p:sp>
        <p:nvSpPr>
          <p:cNvPr id="1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875264" y="6195060"/>
            <a:ext cx="316992" cy="262467"/>
          </a:xfrm>
          <a:prstGeom prst="rect">
            <a:avLst/>
          </a:prstGeom>
        </p:spPr>
        <p:txBody>
          <a:bodyPr lIns="0" tIns="18288" rIns="0" bIns="18288"/>
          <a:lstStyle>
            <a:lvl1pPr algn="ctr">
              <a:defRPr sz="1067" b="1" baseline="0">
                <a:solidFill>
                  <a:schemeClr val="bg1">
                    <a:lumMod val="50000"/>
                  </a:schemeClr>
                </a:solidFill>
                <a:latin typeface="Roboto" pitchFamily="2" charset="0"/>
                <a:ea typeface="Roboto" pitchFamily="2" charset="0"/>
              </a:defRPr>
            </a:lvl1pPr>
          </a:lstStyle>
          <a:p>
            <a:fld id="{0AA277DB-22BF-421D-A9E4-4650984A941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72493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able 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Parallelogram 5"/>
          <p:cNvSpPr/>
          <p:nvPr userDrawn="1"/>
        </p:nvSpPr>
        <p:spPr>
          <a:xfrm rot="4169790" flipV="1">
            <a:off x="-1091805" y="3168399"/>
            <a:ext cx="2740221" cy="3395565"/>
          </a:xfrm>
          <a:custGeom>
            <a:avLst/>
            <a:gdLst>
              <a:gd name="connsiteX0" fmla="*/ 0 w 1901952"/>
              <a:gd name="connsiteY0" fmla="*/ 2907380 h 2907380"/>
              <a:gd name="connsiteX1" fmla="*/ 475488 w 1901952"/>
              <a:gd name="connsiteY1" fmla="*/ 0 h 2907380"/>
              <a:gd name="connsiteX2" fmla="*/ 1901952 w 1901952"/>
              <a:gd name="connsiteY2" fmla="*/ 0 h 2907380"/>
              <a:gd name="connsiteX3" fmla="*/ 1426464 w 1901952"/>
              <a:gd name="connsiteY3" fmla="*/ 2907380 h 2907380"/>
              <a:gd name="connsiteX4" fmla="*/ 0 w 1901952"/>
              <a:gd name="connsiteY4" fmla="*/ 2907380 h 2907380"/>
              <a:gd name="connsiteX0" fmla="*/ 0 w 3861380"/>
              <a:gd name="connsiteY0" fmla="*/ 3999910 h 3999910"/>
              <a:gd name="connsiteX1" fmla="*/ 475488 w 3861380"/>
              <a:gd name="connsiteY1" fmla="*/ 1092530 h 3999910"/>
              <a:gd name="connsiteX2" fmla="*/ 3861380 w 3861380"/>
              <a:gd name="connsiteY2" fmla="*/ 0 h 3999910"/>
              <a:gd name="connsiteX3" fmla="*/ 1426464 w 3861380"/>
              <a:gd name="connsiteY3" fmla="*/ 3999910 h 3999910"/>
              <a:gd name="connsiteX4" fmla="*/ 0 w 3861380"/>
              <a:gd name="connsiteY4" fmla="*/ 3999910 h 3999910"/>
              <a:gd name="connsiteX0" fmla="*/ 0 w 3861380"/>
              <a:gd name="connsiteY0" fmla="*/ 5270570 h 5270570"/>
              <a:gd name="connsiteX1" fmla="*/ 3278065 w 3861380"/>
              <a:gd name="connsiteY1" fmla="*/ 0 h 5270570"/>
              <a:gd name="connsiteX2" fmla="*/ 3861380 w 3861380"/>
              <a:gd name="connsiteY2" fmla="*/ 1270660 h 5270570"/>
              <a:gd name="connsiteX3" fmla="*/ 1426464 w 3861380"/>
              <a:gd name="connsiteY3" fmla="*/ 5270570 h 5270570"/>
              <a:gd name="connsiteX4" fmla="*/ 0 w 3861380"/>
              <a:gd name="connsiteY4" fmla="*/ 5270570 h 5270570"/>
              <a:gd name="connsiteX0" fmla="*/ 0 w 4336393"/>
              <a:gd name="connsiteY0" fmla="*/ 5270570 h 5270570"/>
              <a:gd name="connsiteX1" fmla="*/ 3278065 w 4336393"/>
              <a:gd name="connsiteY1" fmla="*/ 0 h 5270570"/>
              <a:gd name="connsiteX2" fmla="*/ 4336393 w 4336393"/>
              <a:gd name="connsiteY2" fmla="*/ 522515 h 5270570"/>
              <a:gd name="connsiteX3" fmla="*/ 1426464 w 4336393"/>
              <a:gd name="connsiteY3" fmla="*/ 5270570 h 5270570"/>
              <a:gd name="connsiteX4" fmla="*/ 0 w 4336393"/>
              <a:gd name="connsiteY4" fmla="*/ 5270570 h 5270570"/>
              <a:gd name="connsiteX0" fmla="*/ 0 w 4336393"/>
              <a:gd name="connsiteY0" fmla="*/ 5436824 h 5436824"/>
              <a:gd name="connsiteX1" fmla="*/ 3384943 w 4336393"/>
              <a:gd name="connsiteY1" fmla="*/ 0 h 5436824"/>
              <a:gd name="connsiteX2" fmla="*/ 4336393 w 4336393"/>
              <a:gd name="connsiteY2" fmla="*/ 688769 h 5436824"/>
              <a:gd name="connsiteX3" fmla="*/ 1426464 w 4336393"/>
              <a:gd name="connsiteY3" fmla="*/ 5436824 h 5436824"/>
              <a:gd name="connsiteX4" fmla="*/ 0 w 4336393"/>
              <a:gd name="connsiteY4" fmla="*/ 5436824 h 5436824"/>
              <a:gd name="connsiteX0" fmla="*/ 0 w 4336393"/>
              <a:gd name="connsiteY0" fmla="*/ 5436824 h 5436824"/>
              <a:gd name="connsiteX1" fmla="*/ 3373068 w 4336393"/>
              <a:gd name="connsiteY1" fmla="*/ 0 h 5436824"/>
              <a:gd name="connsiteX2" fmla="*/ 4336393 w 4336393"/>
              <a:gd name="connsiteY2" fmla="*/ 688769 h 5436824"/>
              <a:gd name="connsiteX3" fmla="*/ 1426464 w 4336393"/>
              <a:gd name="connsiteY3" fmla="*/ 5436824 h 5436824"/>
              <a:gd name="connsiteX4" fmla="*/ 0 w 4336393"/>
              <a:gd name="connsiteY4" fmla="*/ 5436824 h 5436824"/>
              <a:gd name="connsiteX0" fmla="*/ 0 w 4336393"/>
              <a:gd name="connsiteY0" fmla="*/ 5459203 h 5459203"/>
              <a:gd name="connsiteX1" fmla="*/ 3328809 w 4336393"/>
              <a:gd name="connsiteY1" fmla="*/ 0 h 5459203"/>
              <a:gd name="connsiteX2" fmla="*/ 4336393 w 4336393"/>
              <a:gd name="connsiteY2" fmla="*/ 711148 h 5459203"/>
              <a:gd name="connsiteX3" fmla="*/ 1426464 w 4336393"/>
              <a:gd name="connsiteY3" fmla="*/ 5459203 h 5459203"/>
              <a:gd name="connsiteX4" fmla="*/ 0 w 4336393"/>
              <a:gd name="connsiteY4" fmla="*/ 5459203 h 5459203"/>
              <a:gd name="connsiteX0" fmla="*/ 0 w 4181488"/>
              <a:gd name="connsiteY0" fmla="*/ 5459203 h 5459203"/>
              <a:gd name="connsiteX1" fmla="*/ 3328809 w 4181488"/>
              <a:gd name="connsiteY1" fmla="*/ 0 h 5459203"/>
              <a:gd name="connsiteX2" fmla="*/ 4181488 w 4181488"/>
              <a:gd name="connsiteY2" fmla="*/ 386662 h 5459203"/>
              <a:gd name="connsiteX3" fmla="*/ 1426464 w 4181488"/>
              <a:gd name="connsiteY3" fmla="*/ 5459203 h 5459203"/>
              <a:gd name="connsiteX4" fmla="*/ 0 w 4181488"/>
              <a:gd name="connsiteY4" fmla="*/ 5459203 h 5459203"/>
              <a:gd name="connsiteX0" fmla="*/ 0 w 4181488"/>
              <a:gd name="connsiteY0" fmla="*/ 5459203 h 5548717"/>
              <a:gd name="connsiteX1" fmla="*/ 3328809 w 4181488"/>
              <a:gd name="connsiteY1" fmla="*/ 0 h 5548717"/>
              <a:gd name="connsiteX2" fmla="*/ 4181488 w 4181488"/>
              <a:gd name="connsiteY2" fmla="*/ 386662 h 5548717"/>
              <a:gd name="connsiteX3" fmla="*/ 939619 w 4181488"/>
              <a:gd name="connsiteY3" fmla="*/ 5548717 h 5548717"/>
              <a:gd name="connsiteX4" fmla="*/ 0 w 4181488"/>
              <a:gd name="connsiteY4" fmla="*/ 5459203 h 5548717"/>
              <a:gd name="connsiteX0" fmla="*/ 0 w 4181488"/>
              <a:gd name="connsiteY0" fmla="*/ 5459203 h 5481583"/>
              <a:gd name="connsiteX1" fmla="*/ 3328809 w 4181488"/>
              <a:gd name="connsiteY1" fmla="*/ 0 h 5481583"/>
              <a:gd name="connsiteX2" fmla="*/ 4181488 w 4181488"/>
              <a:gd name="connsiteY2" fmla="*/ 386662 h 5481583"/>
              <a:gd name="connsiteX3" fmla="*/ 1083460 w 4181488"/>
              <a:gd name="connsiteY3" fmla="*/ 5481583 h 5481583"/>
              <a:gd name="connsiteX4" fmla="*/ 0 w 4181488"/>
              <a:gd name="connsiteY4" fmla="*/ 5459203 h 5481583"/>
              <a:gd name="connsiteX0" fmla="*/ 0 w 4181488"/>
              <a:gd name="connsiteY0" fmla="*/ 5515149 h 5537529"/>
              <a:gd name="connsiteX1" fmla="*/ 3317744 w 4181488"/>
              <a:gd name="connsiteY1" fmla="*/ 0 h 5537529"/>
              <a:gd name="connsiteX2" fmla="*/ 4181488 w 4181488"/>
              <a:gd name="connsiteY2" fmla="*/ 442608 h 5537529"/>
              <a:gd name="connsiteX3" fmla="*/ 1083460 w 4181488"/>
              <a:gd name="connsiteY3" fmla="*/ 5537529 h 5537529"/>
              <a:gd name="connsiteX4" fmla="*/ 0 w 4181488"/>
              <a:gd name="connsiteY4" fmla="*/ 5515149 h 5537529"/>
              <a:gd name="connsiteX0" fmla="*/ 0 w 4203618"/>
              <a:gd name="connsiteY0" fmla="*/ 5537528 h 5537529"/>
              <a:gd name="connsiteX1" fmla="*/ 3339874 w 4203618"/>
              <a:gd name="connsiteY1" fmla="*/ 0 h 5537529"/>
              <a:gd name="connsiteX2" fmla="*/ 4203618 w 4203618"/>
              <a:gd name="connsiteY2" fmla="*/ 442608 h 5537529"/>
              <a:gd name="connsiteX3" fmla="*/ 1105590 w 4203618"/>
              <a:gd name="connsiteY3" fmla="*/ 5537529 h 5537529"/>
              <a:gd name="connsiteX4" fmla="*/ 0 w 4203618"/>
              <a:gd name="connsiteY4" fmla="*/ 5537528 h 5537529"/>
              <a:gd name="connsiteX0" fmla="*/ 0 w 4038924"/>
              <a:gd name="connsiteY0" fmla="*/ 5537528 h 5537529"/>
              <a:gd name="connsiteX1" fmla="*/ 3175180 w 4038924"/>
              <a:gd name="connsiteY1" fmla="*/ 0 h 5537529"/>
              <a:gd name="connsiteX2" fmla="*/ 4038924 w 4038924"/>
              <a:gd name="connsiteY2" fmla="*/ 442608 h 5537529"/>
              <a:gd name="connsiteX3" fmla="*/ 940896 w 4038924"/>
              <a:gd name="connsiteY3" fmla="*/ 5537529 h 5537529"/>
              <a:gd name="connsiteX4" fmla="*/ 0 w 4038924"/>
              <a:gd name="connsiteY4" fmla="*/ 5537528 h 5537529"/>
              <a:gd name="connsiteX0" fmla="*/ 0 w 4038924"/>
              <a:gd name="connsiteY0" fmla="*/ 5492771 h 5492772"/>
              <a:gd name="connsiteX1" fmla="*/ 3375165 w 4038924"/>
              <a:gd name="connsiteY1" fmla="*/ 0 h 5492772"/>
              <a:gd name="connsiteX2" fmla="*/ 4038924 w 4038924"/>
              <a:gd name="connsiteY2" fmla="*/ 397851 h 5492772"/>
              <a:gd name="connsiteX3" fmla="*/ 940896 w 4038924"/>
              <a:gd name="connsiteY3" fmla="*/ 5492772 h 5492772"/>
              <a:gd name="connsiteX4" fmla="*/ 0 w 4038924"/>
              <a:gd name="connsiteY4" fmla="*/ 5492771 h 5492772"/>
              <a:gd name="connsiteX0" fmla="*/ 0 w 4038924"/>
              <a:gd name="connsiteY0" fmla="*/ 5492771 h 5492772"/>
              <a:gd name="connsiteX1" fmla="*/ 3304583 w 4038924"/>
              <a:gd name="connsiteY1" fmla="*/ 0 h 5492772"/>
              <a:gd name="connsiteX2" fmla="*/ 4038924 w 4038924"/>
              <a:gd name="connsiteY2" fmla="*/ 397851 h 5492772"/>
              <a:gd name="connsiteX3" fmla="*/ 940896 w 4038924"/>
              <a:gd name="connsiteY3" fmla="*/ 5492772 h 5492772"/>
              <a:gd name="connsiteX4" fmla="*/ 0 w 4038924"/>
              <a:gd name="connsiteY4" fmla="*/ 5492771 h 5492772"/>
              <a:gd name="connsiteX0" fmla="*/ 0 w 4038924"/>
              <a:gd name="connsiteY0" fmla="*/ 5459203 h 5459204"/>
              <a:gd name="connsiteX1" fmla="*/ 3328110 w 4038924"/>
              <a:gd name="connsiteY1" fmla="*/ 0 h 5459204"/>
              <a:gd name="connsiteX2" fmla="*/ 4038924 w 4038924"/>
              <a:gd name="connsiteY2" fmla="*/ 364283 h 5459204"/>
              <a:gd name="connsiteX3" fmla="*/ 940896 w 4038924"/>
              <a:gd name="connsiteY3" fmla="*/ 5459204 h 5459204"/>
              <a:gd name="connsiteX4" fmla="*/ 0 w 4038924"/>
              <a:gd name="connsiteY4" fmla="*/ 5459203 h 5459204"/>
              <a:gd name="connsiteX0" fmla="*/ 0 w 4038924"/>
              <a:gd name="connsiteY0" fmla="*/ 5526523 h 5526524"/>
              <a:gd name="connsiteX1" fmla="*/ 2695499 w 4038924"/>
              <a:gd name="connsiteY1" fmla="*/ 0 h 5526524"/>
              <a:gd name="connsiteX2" fmla="*/ 4038924 w 4038924"/>
              <a:gd name="connsiteY2" fmla="*/ 431603 h 5526524"/>
              <a:gd name="connsiteX3" fmla="*/ 940896 w 4038924"/>
              <a:gd name="connsiteY3" fmla="*/ 5526524 h 5526524"/>
              <a:gd name="connsiteX4" fmla="*/ 0 w 4038924"/>
              <a:gd name="connsiteY4" fmla="*/ 5526523 h 5526524"/>
              <a:gd name="connsiteX0" fmla="*/ 0 w 3969438"/>
              <a:gd name="connsiteY0" fmla="*/ 5526523 h 5526524"/>
              <a:gd name="connsiteX1" fmla="*/ 2695499 w 3969438"/>
              <a:gd name="connsiteY1" fmla="*/ 0 h 5526524"/>
              <a:gd name="connsiteX2" fmla="*/ 3969438 w 3969438"/>
              <a:gd name="connsiteY2" fmla="*/ 419906 h 5526524"/>
              <a:gd name="connsiteX3" fmla="*/ 940896 w 3969438"/>
              <a:gd name="connsiteY3" fmla="*/ 5526524 h 5526524"/>
              <a:gd name="connsiteX4" fmla="*/ 0 w 3969438"/>
              <a:gd name="connsiteY4" fmla="*/ 5526523 h 5526524"/>
              <a:gd name="connsiteX0" fmla="*/ 0 w 3969438"/>
              <a:gd name="connsiteY0" fmla="*/ 5584922 h 5584923"/>
              <a:gd name="connsiteX1" fmla="*/ 2551094 w 3969438"/>
              <a:gd name="connsiteY1" fmla="*/ 0 h 5584923"/>
              <a:gd name="connsiteX2" fmla="*/ 3969438 w 3969438"/>
              <a:gd name="connsiteY2" fmla="*/ 478305 h 5584923"/>
              <a:gd name="connsiteX3" fmla="*/ 940896 w 3969438"/>
              <a:gd name="connsiteY3" fmla="*/ 5584923 h 5584923"/>
              <a:gd name="connsiteX4" fmla="*/ 0 w 3969438"/>
              <a:gd name="connsiteY4" fmla="*/ 5584922 h 5584923"/>
              <a:gd name="connsiteX0" fmla="*/ 0 w 3828417"/>
              <a:gd name="connsiteY0" fmla="*/ 5584922 h 5584923"/>
              <a:gd name="connsiteX1" fmla="*/ 2551094 w 3828417"/>
              <a:gd name="connsiteY1" fmla="*/ 0 h 5584923"/>
              <a:gd name="connsiteX2" fmla="*/ 3828417 w 3828417"/>
              <a:gd name="connsiteY2" fmla="*/ 465927 h 5584923"/>
              <a:gd name="connsiteX3" fmla="*/ 940896 w 3828417"/>
              <a:gd name="connsiteY3" fmla="*/ 5584923 h 5584923"/>
              <a:gd name="connsiteX4" fmla="*/ 0 w 3828417"/>
              <a:gd name="connsiteY4" fmla="*/ 5584922 h 5584923"/>
              <a:gd name="connsiteX0" fmla="*/ 0 w 3828417"/>
              <a:gd name="connsiteY0" fmla="*/ 5635522 h 5635523"/>
              <a:gd name="connsiteX1" fmla="*/ 2453012 w 3828417"/>
              <a:gd name="connsiteY1" fmla="*/ 0 h 5635523"/>
              <a:gd name="connsiteX2" fmla="*/ 3828417 w 3828417"/>
              <a:gd name="connsiteY2" fmla="*/ 516527 h 5635523"/>
              <a:gd name="connsiteX3" fmla="*/ 940896 w 3828417"/>
              <a:gd name="connsiteY3" fmla="*/ 5635523 h 5635523"/>
              <a:gd name="connsiteX4" fmla="*/ 0 w 3828417"/>
              <a:gd name="connsiteY4" fmla="*/ 5635522 h 5635523"/>
              <a:gd name="connsiteX0" fmla="*/ 0 w 3828417"/>
              <a:gd name="connsiteY0" fmla="*/ 5635522 h 5635523"/>
              <a:gd name="connsiteX1" fmla="*/ 2453012 w 3828417"/>
              <a:gd name="connsiteY1" fmla="*/ 0 h 5635523"/>
              <a:gd name="connsiteX2" fmla="*/ 3828417 w 3828417"/>
              <a:gd name="connsiteY2" fmla="*/ 516527 h 5635523"/>
              <a:gd name="connsiteX3" fmla="*/ 1882950 w 3828417"/>
              <a:gd name="connsiteY3" fmla="*/ 5533927 h 5635523"/>
              <a:gd name="connsiteX4" fmla="*/ 0 w 3828417"/>
              <a:gd name="connsiteY4" fmla="*/ 5635522 h 5635523"/>
              <a:gd name="connsiteX0" fmla="*/ 0 w 3828417"/>
              <a:gd name="connsiteY0" fmla="*/ 5545380 h 5545381"/>
              <a:gd name="connsiteX1" fmla="*/ 3053086 w 3828417"/>
              <a:gd name="connsiteY1" fmla="*/ 1 h 5545381"/>
              <a:gd name="connsiteX2" fmla="*/ 3828417 w 3828417"/>
              <a:gd name="connsiteY2" fmla="*/ 426385 h 5545381"/>
              <a:gd name="connsiteX3" fmla="*/ 1882950 w 3828417"/>
              <a:gd name="connsiteY3" fmla="*/ 5443785 h 5545381"/>
              <a:gd name="connsiteX4" fmla="*/ 0 w 3828417"/>
              <a:gd name="connsiteY4" fmla="*/ 5545380 h 5545381"/>
              <a:gd name="connsiteX0" fmla="*/ 0 w 3828417"/>
              <a:gd name="connsiteY0" fmla="*/ 5493897 h 5493898"/>
              <a:gd name="connsiteX1" fmla="*/ 3367919 w 3828417"/>
              <a:gd name="connsiteY1" fmla="*/ 1 h 5493898"/>
              <a:gd name="connsiteX2" fmla="*/ 3828417 w 3828417"/>
              <a:gd name="connsiteY2" fmla="*/ 374902 h 5493898"/>
              <a:gd name="connsiteX3" fmla="*/ 1882950 w 3828417"/>
              <a:gd name="connsiteY3" fmla="*/ 5392302 h 5493898"/>
              <a:gd name="connsiteX4" fmla="*/ 0 w 3828417"/>
              <a:gd name="connsiteY4" fmla="*/ 5493897 h 5493898"/>
              <a:gd name="connsiteX0" fmla="*/ 0 w 4444598"/>
              <a:gd name="connsiteY0" fmla="*/ 5493897 h 5493898"/>
              <a:gd name="connsiteX1" fmla="*/ 3367919 w 4444598"/>
              <a:gd name="connsiteY1" fmla="*/ 1 h 5493898"/>
              <a:gd name="connsiteX2" fmla="*/ 4444599 w 4444598"/>
              <a:gd name="connsiteY2" fmla="*/ 506026 h 5493898"/>
              <a:gd name="connsiteX3" fmla="*/ 1882950 w 4444598"/>
              <a:gd name="connsiteY3" fmla="*/ 5392302 h 5493898"/>
              <a:gd name="connsiteX4" fmla="*/ 0 w 4444598"/>
              <a:gd name="connsiteY4" fmla="*/ 5493897 h 5493898"/>
              <a:gd name="connsiteX0" fmla="*/ 0 w 4444598"/>
              <a:gd name="connsiteY0" fmla="*/ 5239832 h 5239833"/>
              <a:gd name="connsiteX1" fmla="*/ 4032426 w 4444598"/>
              <a:gd name="connsiteY1" fmla="*/ -1 h 5239833"/>
              <a:gd name="connsiteX2" fmla="*/ 4444599 w 4444598"/>
              <a:gd name="connsiteY2" fmla="*/ 251961 h 5239833"/>
              <a:gd name="connsiteX3" fmla="*/ 1882950 w 4444598"/>
              <a:gd name="connsiteY3" fmla="*/ 5138237 h 5239833"/>
              <a:gd name="connsiteX4" fmla="*/ 0 w 4444598"/>
              <a:gd name="connsiteY4" fmla="*/ 5239832 h 52398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444598" h="5239833">
                <a:moveTo>
                  <a:pt x="0" y="5239832"/>
                </a:moveTo>
                <a:lnTo>
                  <a:pt x="4032426" y="-1"/>
                </a:lnTo>
                <a:lnTo>
                  <a:pt x="4444599" y="251961"/>
                </a:lnTo>
                <a:lnTo>
                  <a:pt x="1882950" y="5138237"/>
                </a:lnTo>
                <a:lnTo>
                  <a:pt x="0" y="5239832"/>
                </a:lnTo>
                <a:close/>
              </a:path>
            </a:pathLst>
          </a:custGeom>
          <a:solidFill>
            <a:srgbClr val="EB2429"/>
          </a:solidFill>
          <a:ln>
            <a:noFill/>
          </a:ln>
          <a:effectLst>
            <a:outerShdw blurRad="190500" dist="50800" dir="8100000" algn="tr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15" name="Isosceles Triangle 18"/>
          <p:cNvSpPr/>
          <p:nvPr userDrawn="1"/>
        </p:nvSpPr>
        <p:spPr>
          <a:xfrm rot="19560000">
            <a:off x="280874" y="-856897"/>
            <a:ext cx="3727679" cy="3929757"/>
          </a:xfrm>
          <a:custGeom>
            <a:avLst/>
            <a:gdLst>
              <a:gd name="connsiteX0" fmla="*/ 0 w 1949535"/>
              <a:gd name="connsiteY0" fmla="*/ 2555887 h 2555887"/>
              <a:gd name="connsiteX1" fmla="*/ 974768 w 1949535"/>
              <a:gd name="connsiteY1" fmla="*/ 0 h 2555887"/>
              <a:gd name="connsiteX2" fmla="*/ 1949535 w 1949535"/>
              <a:gd name="connsiteY2" fmla="*/ 2555887 h 2555887"/>
              <a:gd name="connsiteX3" fmla="*/ 0 w 1949535"/>
              <a:gd name="connsiteY3" fmla="*/ 2555887 h 2555887"/>
              <a:gd name="connsiteX0" fmla="*/ 0 w 1949535"/>
              <a:gd name="connsiteY0" fmla="*/ 2532136 h 2532136"/>
              <a:gd name="connsiteX1" fmla="*/ 381001 w 1949535"/>
              <a:gd name="connsiteY1" fmla="*/ 0 h 2532136"/>
              <a:gd name="connsiteX2" fmla="*/ 1949535 w 1949535"/>
              <a:gd name="connsiteY2" fmla="*/ 2532136 h 2532136"/>
              <a:gd name="connsiteX3" fmla="*/ 0 w 1949535"/>
              <a:gd name="connsiteY3" fmla="*/ 2532136 h 2532136"/>
              <a:gd name="connsiteX0" fmla="*/ 0 w 1735779"/>
              <a:gd name="connsiteY0" fmla="*/ 2553194 h 2553194"/>
              <a:gd name="connsiteX1" fmla="*/ 381001 w 1735779"/>
              <a:gd name="connsiteY1" fmla="*/ 21058 h 2553194"/>
              <a:gd name="connsiteX2" fmla="*/ 1735779 w 1735779"/>
              <a:gd name="connsiteY2" fmla="*/ 0 h 2553194"/>
              <a:gd name="connsiteX3" fmla="*/ 0 w 1735779"/>
              <a:gd name="connsiteY3" fmla="*/ 2553194 h 2553194"/>
              <a:gd name="connsiteX0" fmla="*/ 82137 w 1817916"/>
              <a:gd name="connsiteY0" fmla="*/ 2553194 h 2553194"/>
              <a:gd name="connsiteX1" fmla="*/ 0 w 1817916"/>
              <a:gd name="connsiteY1" fmla="*/ 21058 h 2553194"/>
              <a:gd name="connsiteX2" fmla="*/ 1817916 w 1817916"/>
              <a:gd name="connsiteY2" fmla="*/ 0 h 2553194"/>
              <a:gd name="connsiteX3" fmla="*/ 82137 w 1817916"/>
              <a:gd name="connsiteY3" fmla="*/ 2553194 h 2553194"/>
              <a:gd name="connsiteX0" fmla="*/ 0 w 2780807"/>
              <a:gd name="connsiteY0" fmla="*/ 2576945 h 2576945"/>
              <a:gd name="connsiteX1" fmla="*/ 962891 w 2780807"/>
              <a:gd name="connsiteY1" fmla="*/ 21058 h 2576945"/>
              <a:gd name="connsiteX2" fmla="*/ 2780807 w 2780807"/>
              <a:gd name="connsiteY2" fmla="*/ 0 h 2576945"/>
              <a:gd name="connsiteX3" fmla="*/ 0 w 2780807"/>
              <a:gd name="connsiteY3" fmla="*/ 2576945 h 2576945"/>
              <a:gd name="connsiteX0" fmla="*/ 0 w 2365171"/>
              <a:gd name="connsiteY0" fmla="*/ 2624446 h 2624446"/>
              <a:gd name="connsiteX1" fmla="*/ 962891 w 2365171"/>
              <a:gd name="connsiteY1" fmla="*/ 68559 h 2624446"/>
              <a:gd name="connsiteX2" fmla="*/ 2365171 w 2365171"/>
              <a:gd name="connsiteY2" fmla="*/ 0 h 2624446"/>
              <a:gd name="connsiteX3" fmla="*/ 0 w 2365171"/>
              <a:gd name="connsiteY3" fmla="*/ 2624446 h 2624446"/>
              <a:gd name="connsiteX0" fmla="*/ 0 w 2650179"/>
              <a:gd name="connsiteY0" fmla="*/ 2660072 h 2660072"/>
              <a:gd name="connsiteX1" fmla="*/ 962891 w 2650179"/>
              <a:gd name="connsiteY1" fmla="*/ 104185 h 2660072"/>
              <a:gd name="connsiteX2" fmla="*/ 2650179 w 2650179"/>
              <a:gd name="connsiteY2" fmla="*/ 0 h 2660072"/>
              <a:gd name="connsiteX3" fmla="*/ 0 w 2650179"/>
              <a:gd name="connsiteY3" fmla="*/ 2660072 h 2660072"/>
              <a:gd name="connsiteX0" fmla="*/ 0 w 2650179"/>
              <a:gd name="connsiteY0" fmla="*/ 2674640 h 2674640"/>
              <a:gd name="connsiteX1" fmla="*/ 986642 w 2650179"/>
              <a:gd name="connsiteY1" fmla="*/ 0 h 2674640"/>
              <a:gd name="connsiteX2" fmla="*/ 2650179 w 2650179"/>
              <a:gd name="connsiteY2" fmla="*/ 14568 h 2674640"/>
              <a:gd name="connsiteX3" fmla="*/ 0 w 2650179"/>
              <a:gd name="connsiteY3" fmla="*/ 2674640 h 2674640"/>
              <a:gd name="connsiteX0" fmla="*/ 0 w 2673929"/>
              <a:gd name="connsiteY0" fmla="*/ 2734017 h 2734017"/>
              <a:gd name="connsiteX1" fmla="*/ 1010392 w 2673929"/>
              <a:gd name="connsiteY1" fmla="*/ 0 h 2734017"/>
              <a:gd name="connsiteX2" fmla="*/ 2673929 w 2673929"/>
              <a:gd name="connsiteY2" fmla="*/ 14568 h 2734017"/>
              <a:gd name="connsiteX3" fmla="*/ 0 w 2673929"/>
              <a:gd name="connsiteY3" fmla="*/ 2734017 h 2734017"/>
              <a:gd name="connsiteX0" fmla="*/ 0 w 2697783"/>
              <a:gd name="connsiteY0" fmla="*/ 2813530 h 2813530"/>
              <a:gd name="connsiteX1" fmla="*/ 1034246 w 2697783"/>
              <a:gd name="connsiteY1" fmla="*/ 0 h 2813530"/>
              <a:gd name="connsiteX2" fmla="*/ 2697783 w 2697783"/>
              <a:gd name="connsiteY2" fmla="*/ 14568 h 2813530"/>
              <a:gd name="connsiteX3" fmla="*/ 0 w 2697783"/>
              <a:gd name="connsiteY3" fmla="*/ 2813530 h 2813530"/>
              <a:gd name="connsiteX0" fmla="*/ 0 w 2673929"/>
              <a:gd name="connsiteY0" fmla="*/ 2789676 h 2789676"/>
              <a:gd name="connsiteX1" fmla="*/ 1010392 w 2673929"/>
              <a:gd name="connsiteY1" fmla="*/ 0 h 2789676"/>
              <a:gd name="connsiteX2" fmla="*/ 2673929 w 2673929"/>
              <a:gd name="connsiteY2" fmla="*/ 14568 h 2789676"/>
              <a:gd name="connsiteX3" fmla="*/ 0 w 2673929"/>
              <a:gd name="connsiteY3" fmla="*/ 2789676 h 2789676"/>
              <a:gd name="connsiteX0" fmla="*/ 0 w 2733306"/>
              <a:gd name="connsiteY0" fmla="*/ 2789676 h 2789676"/>
              <a:gd name="connsiteX1" fmla="*/ 1010392 w 2733306"/>
              <a:gd name="connsiteY1" fmla="*/ 0 h 2789676"/>
              <a:gd name="connsiteX2" fmla="*/ 2733306 w 2733306"/>
              <a:gd name="connsiteY2" fmla="*/ 26443 h 2789676"/>
              <a:gd name="connsiteX3" fmla="*/ 0 w 2733306"/>
              <a:gd name="connsiteY3" fmla="*/ 2789676 h 2789676"/>
              <a:gd name="connsiteX0" fmla="*/ 0 w 2775837"/>
              <a:gd name="connsiteY0" fmla="*/ 2853471 h 2853471"/>
              <a:gd name="connsiteX1" fmla="*/ 1052923 w 2775837"/>
              <a:gd name="connsiteY1" fmla="*/ 0 h 2853471"/>
              <a:gd name="connsiteX2" fmla="*/ 2775837 w 2775837"/>
              <a:gd name="connsiteY2" fmla="*/ 26443 h 2853471"/>
              <a:gd name="connsiteX3" fmla="*/ 0 w 2775837"/>
              <a:gd name="connsiteY3" fmla="*/ 2853471 h 2853471"/>
              <a:gd name="connsiteX0" fmla="*/ 0 w 2775837"/>
              <a:gd name="connsiteY0" fmla="*/ 2885368 h 2885368"/>
              <a:gd name="connsiteX1" fmla="*/ 1052923 w 2775837"/>
              <a:gd name="connsiteY1" fmla="*/ 0 h 2885368"/>
              <a:gd name="connsiteX2" fmla="*/ 2775837 w 2775837"/>
              <a:gd name="connsiteY2" fmla="*/ 26443 h 2885368"/>
              <a:gd name="connsiteX3" fmla="*/ 0 w 2775837"/>
              <a:gd name="connsiteY3" fmla="*/ 2885368 h 2885368"/>
              <a:gd name="connsiteX0" fmla="*/ 0 w 2775837"/>
              <a:gd name="connsiteY0" fmla="*/ 2896001 h 2896001"/>
              <a:gd name="connsiteX1" fmla="*/ 1084821 w 2775837"/>
              <a:gd name="connsiteY1" fmla="*/ 0 h 2896001"/>
              <a:gd name="connsiteX2" fmla="*/ 2775837 w 2775837"/>
              <a:gd name="connsiteY2" fmla="*/ 37076 h 2896001"/>
              <a:gd name="connsiteX3" fmla="*/ 0 w 2775837"/>
              <a:gd name="connsiteY3" fmla="*/ 2896001 h 2896001"/>
              <a:gd name="connsiteX0" fmla="*/ 0 w 2775837"/>
              <a:gd name="connsiteY0" fmla="*/ 2864103 h 2864103"/>
              <a:gd name="connsiteX1" fmla="*/ 1074188 w 2775837"/>
              <a:gd name="connsiteY1" fmla="*/ 0 h 2864103"/>
              <a:gd name="connsiteX2" fmla="*/ 2775837 w 2775837"/>
              <a:gd name="connsiteY2" fmla="*/ 5178 h 2864103"/>
              <a:gd name="connsiteX3" fmla="*/ 0 w 2775837"/>
              <a:gd name="connsiteY3" fmla="*/ 2864103 h 2864103"/>
              <a:gd name="connsiteX0" fmla="*/ 0 w 2775837"/>
              <a:gd name="connsiteY0" fmla="*/ 2874735 h 2874735"/>
              <a:gd name="connsiteX1" fmla="*/ 1063556 w 2775837"/>
              <a:gd name="connsiteY1" fmla="*/ 0 h 2874735"/>
              <a:gd name="connsiteX2" fmla="*/ 2775837 w 2775837"/>
              <a:gd name="connsiteY2" fmla="*/ 15810 h 2874735"/>
              <a:gd name="connsiteX3" fmla="*/ 0 w 2775837"/>
              <a:gd name="connsiteY3" fmla="*/ 2874735 h 2874735"/>
              <a:gd name="connsiteX0" fmla="*/ 0 w 2775837"/>
              <a:gd name="connsiteY0" fmla="*/ 2894657 h 2894657"/>
              <a:gd name="connsiteX1" fmla="*/ 1034021 w 2775837"/>
              <a:gd name="connsiteY1" fmla="*/ 0 h 2894657"/>
              <a:gd name="connsiteX2" fmla="*/ 2775837 w 2775837"/>
              <a:gd name="connsiteY2" fmla="*/ 35732 h 2894657"/>
              <a:gd name="connsiteX3" fmla="*/ 0 w 2775837"/>
              <a:gd name="connsiteY3" fmla="*/ 2894657 h 2894657"/>
              <a:gd name="connsiteX0" fmla="*/ 0 w 2795759"/>
              <a:gd name="connsiteY0" fmla="*/ 2924192 h 2924192"/>
              <a:gd name="connsiteX1" fmla="*/ 1053943 w 2795759"/>
              <a:gd name="connsiteY1" fmla="*/ 0 h 2924192"/>
              <a:gd name="connsiteX2" fmla="*/ 2795759 w 2795759"/>
              <a:gd name="connsiteY2" fmla="*/ 35732 h 2924192"/>
              <a:gd name="connsiteX3" fmla="*/ 0 w 2795759"/>
              <a:gd name="connsiteY3" fmla="*/ 2924192 h 2924192"/>
              <a:gd name="connsiteX0" fmla="*/ 0 w 2795759"/>
              <a:gd name="connsiteY0" fmla="*/ 2947318 h 2947318"/>
              <a:gd name="connsiteX1" fmla="*/ 1040894 w 2795759"/>
              <a:gd name="connsiteY1" fmla="*/ 0 h 2947318"/>
              <a:gd name="connsiteX2" fmla="*/ 2795759 w 2795759"/>
              <a:gd name="connsiteY2" fmla="*/ 58858 h 2947318"/>
              <a:gd name="connsiteX3" fmla="*/ 0 w 2795759"/>
              <a:gd name="connsiteY3" fmla="*/ 2947318 h 29473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95759" h="2947318">
                <a:moveTo>
                  <a:pt x="0" y="2947318"/>
                </a:moveTo>
                <a:lnTo>
                  <a:pt x="1040894" y="0"/>
                </a:lnTo>
                <a:lnTo>
                  <a:pt x="2795759" y="58858"/>
                </a:lnTo>
                <a:lnTo>
                  <a:pt x="0" y="2947318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13" name="Trapezoid 15"/>
          <p:cNvSpPr/>
          <p:nvPr userDrawn="1"/>
        </p:nvSpPr>
        <p:spPr>
          <a:xfrm rot="19536887">
            <a:off x="86742" y="-208553"/>
            <a:ext cx="2941119" cy="7457781"/>
          </a:xfrm>
          <a:custGeom>
            <a:avLst/>
            <a:gdLst>
              <a:gd name="connsiteX0" fmla="*/ 0 w 1167739"/>
              <a:gd name="connsiteY0" fmla="*/ 5367705 h 5367705"/>
              <a:gd name="connsiteX1" fmla="*/ 291935 w 1167739"/>
              <a:gd name="connsiteY1" fmla="*/ 0 h 5367705"/>
              <a:gd name="connsiteX2" fmla="*/ 875804 w 1167739"/>
              <a:gd name="connsiteY2" fmla="*/ 0 h 5367705"/>
              <a:gd name="connsiteX3" fmla="*/ 1167739 w 1167739"/>
              <a:gd name="connsiteY3" fmla="*/ 5367705 h 5367705"/>
              <a:gd name="connsiteX4" fmla="*/ 0 w 1167739"/>
              <a:gd name="connsiteY4" fmla="*/ 5367705 h 5367705"/>
              <a:gd name="connsiteX0" fmla="*/ 0 w 1167739"/>
              <a:gd name="connsiteY0" fmla="*/ 5379580 h 5379580"/>
              <a:gd name="connsiteX1" fmla="*/ 90055 w 1167739"/>
              <a:gd name="connsiteY1" fmla="*/ 0 h 5379580"/>
              <a:gd name="connsiteX2" fmla="*/ 875804 w 1167739"/>
              <a:gd name="connsiteY2" fmla="*/ 11875 h 5379580"/>
              <a:gd name="connsiteX3" fmla="*/ 1167739 w 1167739"/>
              <a:gd name="connsiteY3" fmla="*/ 5379580 h 5379580"/>
              <a:gd name="connsiteX4" fmla="*/ 0 w 1167739"/>
              <a:gd name="connsiteY4" fmla="*/ 5379580 h 5379580"/>
              <a:gd name="connsiteX0" fmla="*/ 0 w 1987136"/>
              <a:gd name="connsiteY0" fmla="*/ 5450832 h 5450832"/>
              <a:gd name="connsiteX1" fmla="*/ 909452 w 1987136"/>
              <a:gd name="connsiteY1" fmla="*/ 0 h 5450832"/>
              <a:gd name="connsiteX2" fmla="*/ 1695201 w 1987136"/>
              <a:gd name="connsiteY2" fmla="*/ 11875 h 5450832"/>
              <a:gd name="connsiteX3" fmla="*/ 1987136 w 1987136"/>
              <a:gd name="connsiteY3" fmla="*/ 5379580 h 5450832"/>
              <a:gd name="connsiteX4" fmla="*/ 0 w 1987136"/>
              <a:gd name="connsiteY4" fmla="*/ 5450832 h 5450832"/>
              <a:gd name="connsiteX0" fmla="*/ 0 w 1695201"/>
              <a:gd name="connsiteY0" fmla="*/ 5450832 h 5462707"/>
              <a:gd name="connsiteX1" fmla="*/ 909452 w 1695201"/>
              <a:gd name="connsiteY1" fmla="*/ 0 h 5462707"/>
              <a:gd name="connsiteX2" fmla="*/ 1695201 w 1695201"/>
              <a:gd name="connsiteY2" fmla="*/ 11875 h 5462707"/>
              <a:gd name="connsiteX3" fmla="*/ 229588 w 1695201"/>
              <a:gd name="connsiteY3" fmla="*/ 5462707 h 5462707"/>
              <a:gd name="connsiteX4" fmla="*/ 0 w 1695201"/>
              <a:gd name="connsiteY4" fmla="*/ 5450832 h 5462707"/>
              <a:gd name="connsiteX0" fmla="*/ 0 w 1042058"/>
              <a:gd name="connsiteY0" fmla="*/ 5783341 h 5795216"/>
              <a:gd name="connsiteX1" fmla="*/ 909452 w 1042058"/>
              <a:gd name="connsiteY1" fmla="*/ 332509 h 5795216"/>
              <a:gd name="connsiteX2" fmla="*/ 1042058 w 1042058"/>
              <a:gd name="connsiteY2" fmla="*/ 0 h 5795216"/>
              <a:gd name="connsiteX3" fmla="*/ 229588 w 1042058"/>
              <a:gd name="connsiteY3" fmla="*/ 5795216 h 5795216"/>
              <a:gd name="connsiteX4" fmla="*/ 0 w 1042058"/>
              <a:gd name="connsiteY4" fmla="*/ 5783341 h 5795216"/>
              <a:gd name="connsiteX0" fmla="*/ 0 w 994556"/>
              <a:gd name="connsiteY0" fmla="*/ 5771466 h 5783341"/>
              <a:gd name="connsiteX1" fmla="*/ 909452 w 994556"/>
              <a:gd name="connsiteY1" fmla="*/ 320634 h 5783341"/>
              <a:gd name="connsiteX2" fmla="*/ 994556 w 994556"/>
              <a:gd name="connsiteY2" fmla="*/ 0 h 5783341"/>
              <a:gd name="connsiteX3" fmla="*/ 229588 w 994556"/>
              <a:gd name="connsiteY3" fmla="*/ 5783341 h 5783341"/>
              <a:gd name="connsiteX4" fmla="*/ 0 w 994556"/>
              <a:gd name="connsiteY4" fmla="*/ 5771466 h 5783341"/>
              <a:gd name="connsiteX0" fmla="*/ 0 w 1030182"/>
              <a:gd name="connsiteY0" fmla="*/ 5771466 h 5783341"/>
              <a:gd name="connsiteX1" fmla="*/ 909452 w 1030182"/>
              <a:gd name="connsiteY1" fmla="*/ 320634 h 5783341"/>
              <a:gd name="connsiteX2" fmla="*/ 1030182 w 1030182"/>
              <a:gd name="connsiteY2" fmla="*/ 0 h 5783341"/>
              <a:gd name="connsiteX3" fmla="*/ 229588 w 1030182"/>
              <a:gd name="connsiteY3" fmla="*/ 5783341 h 5783341"/>
              <a:gd name="connsiteX4" fmla="*/ 0 w 1030182"/>
              <a:gd name="connsiteY4" fmla="*/ 5771466 h 5783341"/>
              <a:gd name="connsiteX0" fmla="*/ 0 w 1030182"/>
              <a:gd name="connsiteY0" fmla="*/ 5771466 h 5783341"/>
              <a:gd name="connsiteX1" fmla="*/ 909452 w 1030182"/>
              <a:gd name="connsiteY1" fmla="*/ 320634 h 5783341"/>
              <a:gd name="connsiteX2" fmla="*/ 1030182 w 1030182"/>
              <a:gd name="connsiteY2" fmla="*/ 0 h 5783341"/>
              <a:gd name="connsiteX3" fmla="*/ 265214 w 1030182"/>
              <a:gd name="connsiteY3" fmla="*/ 5783341 h 5783341"/>
              <a:gd name="connsiteX4" fmla="*/ 0 w 1030182"/>
              <a:gd name="connsiteY4" fmla="*/ 5771466 h 5783341"/>
              <a:gd name="connsiteX0" fmla="*/ 0 w 1030182"/>
              <a:gd name="connsiteY0" fmla="*/ 5771466 h 5783341"/>
              <a:gd name="connsiteX1" fmla="*/ 968829 w 1030182"/>
              <a:gd name="connsiteY1" fmla="*/ 35626 h 5783341"/>
              <a:gd name="connsiteX2" fmla="*/ 1030182 w 1030182"/>
              <a:gd name="connsiteY2" fmla="*/ 0 h 5783341"/>
              <a:gd name="connsiteX3" fmla="*/ 265214 w 1030182"/>
              <a:gd name="connsiteY3" fmla="*/ 5783341 h 5783341"/>
              <a:gd name="connsiteX4" fmla="*/ 0 w 1030182"/>
              <a:gd name="connsiteY4" fmla="*/ 5771466 h 5783341"/>
              <a:gd name="connsiteX0" fmla="*/ 0 w 1908956"/>
              <a:gd name="connsiteY0" fmla="*/ 5557710 h 5783341"/>
              <a:gd name="connsiteX1" fmla="*/ 1847603 w 1908956"/>
              <a:gd name="connsiteY1" fmla="*/ 35626 h 5783341"/>
              <a:gd name="connsiteX2" fmla="*/ 1908956 w 1908956"/>
              <a:gd name="connsiteY2" fmla="*/ 0 h 5783341"/>
              <a:gd name="connsiteX3" fmla="*/ 1143988 w 1908956"/>
              <a:gd name="connsiteY3" fmla="*/ 5783341 h 5783341"/>
              <a:gd name="connsiteX4" fmla="*/ 0 w 1908956"/>
              <a:gd name="connsiteY4" fmla="*/ 5557710 h 5783341"/>
              <a:gd name="connsiteX0" fmla="*/ 0 w 1908956"/>
              <a:gd name="connsiteY0" fmla="*/ 5557710 h 5557710"/>
              <a:gd name="connsiteX1" fmla="*/ 1847603 w 1908956"/>
              <a:gd name="connsiteY1" fmla="*/ 35626 h 5557710"/>
              <a:gd name="connsiteX2" fmla="*/ 1908956 w 1908956"/>
              <a:gd name="connsiteY2" fmla="*/ 0 h 5557710"/>
              <a:gd name="connsiteX3" fmla="*/ 146461 w 1908956"/>
              <a:gd name="connsiteY3" fmla="*/ 5533959 h 5557710"/>
              <a:gd name="connsiteX4" fmla="*/ 0 w 1908956"/>
              <a:gd name="connsiteY4" fmla="*/ 5557710 h 5557710"/>
              <a:gd name="connsiteX0" fmla="*/ 0 w 2193964"/>
              <a:gd name="connsiteY0" fmla="*/ 5557710 h 5557710"/>
              <a:gd name="connsiteX1" fmla="*/ 1847603 w 2193964"/>
              <a:gd name="connsiteY1" fmla="*/ 35626 h 5557710"/>
              <a:gd name="connsiteX2" fmla="*/ 2193964 w 2193964"/>
              <a:gd name="connsiteY2" fmla="*/ 0 h 5557710"/>
              <a:gd name="connsiteX3" fmla="*/ 146461 w 2193964"/>
              <a:gd name="connsiteY3" fmla="*/ 5533959 h 5557710"/>
              <a:gd name="connsiteX4" fmla="*/ 0 w 2193964"/>
              <a:gd name="connsiteY4" fmla="*/ 5557710 h 5557710"/>
              <a:gd name="connsiteX0" fmla="*/ 0 w 2205839"/>
              <a:gd name="connsiteY0" fmla="*/ 5569585 h 5569585"/>
              <a:gd name="connsiteX1" fmla="*/ 1847603 w 2205839"/>
              <a:gd name="connsiteY1" fmla="*/ 47501 h 5569585"/>
              <a:gd name="connsiteX2" fmla="*/ 2205839 w 2205839"/>
              <a:gd name="connsiteY2" fmla="*/ 0 h 5569585"/>
              <a:gd name="connsiteX3" fmla="*/ 146461 w 2205839"/>
              <a:gd name="connsiteY3" fmla="*/ 5545834 h 5569585"/>
              <a:gd name="connsiteX4" fmla="*/ 0 w 2205839"/>
              <a:gd name="connsiteY4" fmla="*/ 5569585 h 5569585"/>
              <a:gd name="connsiteX0" fmla="*/ 0 w 2205839"/>
              <a:gd name="connsiteY0" fmla="*/ 5605211 h 5605211"/>
              <a:gd name="connsiteX1" fmla="*/ 1906980 w 2205839"/>
              <a:gd name="connsiteY1" fmla="*/ 0 h 5605211"/>
              <a:gd name="connsiteX2" fmla="*/ 2205839 w 2205839"/>
              <a:gd name="connsiteY2" fmla="*/ 35626 h 5605211"/>
              <a:gd name="connsiteX3" fmla="*/ 146461 w 2205839"/>
              <a:gd name="connsiteY3" fmla="*/ 5581460 h 5605211"/>
              <a:gd name="connsiteX4" fmla="*/ 0 w 2205839"/>
              <a:gd name="connsiteY4" fmla="*/ 5605211 h 5605211"/>
              <a:gd name="connsiteX0" fmla="*/ 0 w 2205839"/>
              <a:gd name="connsiteY0" fmla="*/ 5593336 h 5593336"/>
              <a:gd name="connsiteX1" fmla="*/ 1859479 w 2205839"/>
              <a:gd name="connsiteY1" fmla="*/ 0 h 5593336"/>
              <a:gd name="connsiteX2" fmla="*/ 2205839 w 2205839"/>
              <a:gd name="connsiteY2" fmla="*/ 23751 h 5593336"/>
              <a:gd name="connsiteX3" fmla="*/ 146461 w 2205839"/>
              <a:gd name="connsiteY3" fmla="*/ 5569585 h 5593336"/>
              <a:gd name="connsiteX4" fmla="*/ 0 w 2205839"/>
              <a:gd name="connsiteY4" fmla="*/ 5593336 h 55933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05839" h="5593336">
                <a:moveTo>
                  <a:pt x="0" y="5593336"/>
                </a:moveTo>
                <a:lnTo>
                  <a:pt x="1859479" y="0"/>
                </a:lnTo>
                <a:lnTo>
                  <a:pt x="2205839" y="23751"/>
                </a:lnTo>
                <a:lnTo>
                  <a:pt x="146461" y="5569585"/>
                </a:lnTo>
                <a:lnTo>
                  <a:pt x="0" y="5593336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34" name="Text Placeholder 27"/>
          <p:cNvSpPr>
            <a:spLocks noGrp="1"/>
          </p:cNvSpPr>
          <p:nvPr>
            <p:ph type="body" sz="quarter" idx="51" hasCustomPrompt="1"/>
          </p:nvPr>
        </p:nvSpPr>
        <p:spPr>
          <a:xfrm>
            <a:off x="7449312" y="889000"/>
            <a:ext cx="3769360" cy="609600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3733" b="0" spc="-133" baseline="0">
                <a:solidFill>
                  <a:srgbClr val="EB2429"/>
                </a:solidFill>
              </a:defRPr>
            </a:lvl1pPr>
          </a:lstStyle>
          <a:p>
            <a:pPr lvl="0"/>
            <a:r>
              <a:rPr lang="en-US" dirty="0"/>
              <a:t>TABLE 02</a:t>
            </a:r>
          </a:p>
        </p:txBody>
      </p:sp>
      <p:cxnSp>
        <p:nvCxnSpPr>
          <p:cNvPr id="35" name="Straight Connector 34"/>
          <p:cNvCxnSpPr/>
          <p:nvPr userDrawn="1"/>
        </p:nvCxnSpPr>
        <p:spPr>
          <a:xfrm flipH="1">
            <a:off x="7449312" y="1560576"/>
            <a:ext cx="3643379" cy="0"/>
          </a:xfrm>
          <a:prstGeom prst="line">
            <a:avLst/>
          </a:prstGeom>
          <a:ln w="19050">
            <a:solidFill>
              <a:srgbClr val="EB242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Text Placeholder 5"/>
          <p:cNvSpPr>
            <a:spLocks noGrp="1"/>
          </p:cNvSpPr>
          <p:nvPr>
            <p:ph type="body" sz="quarter" idx="40"/>
          </p:nvPr>
        </p:nvSpPr>
        <p:spPr>
          <a:xfrm>
            <a:off x="3061132" y="5123147"/>
            <a:ext cx="8113779" cy="706120"/>
          </a:xfrm>
          <a:prstGeom prst="rect">
            <a:avLst/>
          </a:prstGeom>
        </p:spPr>
        <p:txBody>
          <a:bodyPr lIns="91386" tIns="45696" rIns="91386" bIns="45696">
            <a:normAutofit/>
          </a:bodyPr>
          <a:lstStyle>
            <a:lvl1pPr marL="0" indent="0" algn="l">
              <a:buNone/>
              <a:defRPr sz="1467">
                <a:solidFill>
                  <a:schemeClr val="bg1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3" name="Table Placeholder 13"/>
          <p:cNvSpPr>
            <a:spLocks noGrp="1"/>
          </p:cNvSpPr>
          <p:nvPr>
            <p:ph type="tbl" sz="quarter" idx="41" hasCustomPrompt="1"/>
          </p:nvPr>
        </p:nvSpPr>
        <p:spPr>
          <a:xfrm>
            <a:off x="3048001" y="1904459"/>
            <a:ext cx="8059852" cy="3261756"/>
          </a:xfrm>
          <a:prstGeom prst="rect">
            <a:avLst/>
          </a:prstGeom>
          <a:solidFill>
            <a:srgbClr val="CFCFCF"/>
          </a:solidFill>
          <a:effectLst/>
        </p:spPr>
        <p:txBody>
          <a:bodyPr/>
          <a:lstStyle>
            <a:lvl1pPr marL="158747" indent="-158747">
              <a:tabLst/>
              <a:defRPr sz="1867" baseline="0"/>
            </a:lvl1pPr>
          </a:lstStyle>
          <a:p>
            <a:r>
              <a:rPr lang="en-US" dirty="0"/>
              <a:t>INSERT TABLE</a:t>
            </a:r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320800" y="-1346199"/>
            <a:ext cx="14630400" cy="1327508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75559" y="6883250"/>
            <a:ext cx="14630400" cy="1327508"/>
          </a:xfrm>
          <a:prstGeom prst="rect">
            <a:avLst/>
          </a:prstGeom>
        </p:spPr>
      </p:pic>
      <p:sp>
        <p:nvSpPr>
          <p:cNvPr id="1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875264" y="6195060"/>
            <a:ext cx="316992" cy="262467"/>
          </a:xfrm>
          <a:prstGeom prst="rect">
            <a:avLst/>
          </a:prstGeom>
        </p:spPr>
        <p:txBody>
          <a:bodyPr lIns="0" tIns="18288" rIns="0" bIns="18288"/>
          <a:lstStyle>
            <a:lvl1pPr algn="ctr">
              <a:defRPr sz="1067" b="1" baseline="0">
                <a:solidFill>
                  <a:schemeClr val="bg1">
                    <a:lumMod val="50000"/>
                  </a:schemeClr>
                </a:solidFill>
                <a:latin typeface="Roboto" pitchFamily="2" charset="0"/>
                <a:ea typeface="Roboto" pitchFamily="2" charset="0"/>
              </a:defRPr>
            </a:lvl1pPr>
          </a:lstStyle>
          <a:p>
            <a:fld id="{0AA277DB-22BF-421D-A9E4-4650984A941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4875125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3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850"/>
                            </p:stCondLst>
                            <p:childTnLst>
                              <p:par>
                                <p:cTn id="15" presetID="22" presetClass="entr" presetSubtype="2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850"/>
                            </p:stCondLst>
                            <p:childTnLst>
                              <p:par>
                                <p:cTn id="19" presetID="22" presetClass="entr" presetSubtype="4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75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850"/>
                            </p:stCondLst>
                            <p:childTnLst>
                              <p:par>
                                <p:cTn id="23" presetID="22" presetClass="entr" presetSubtype="1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1000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animBg="1"/>
      <p:bldP spid="15" grpId="0" animBg="1"/>
      <p:bldP spid="13" grpId="0" animBg="1"/>
      <p:bldP spid="34" grpId="0" build="p">
        <p:tmplLst>
          <p:tmpl lvl="1">
            <p:tnLst>
              <p:par>
                <p:cTn presetID="22" presetClass="entr" presetSubtype="4" fill="hold" nodeType="after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down)">
                      <p:cBhvr>
                        <p:cTn dur="750"/>
                        <p:tgtEl>
                          <p:spTgt spid="3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2" grpId="0" build="p">
        <p:tmplLst>
          <p:tmpl lvl="1">
            <p:tnLst>
              <p:par>
                <p:cTn presetID="22" presetClass="entr" presetSubtype="4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down)">
                      <p:cBhvr>
                        <p:cTn dur="1000"/>
                        <p:tgtEl>
                          <p:spTgt spid="4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3" grpId="0" animBg="1"/>
    </p:bldLst>
  </p:timing>
  <p:hf hd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339279-7F90-46EE-8447-F0676CB859A0}" type="datetimeFigureOut">
              <a:rPr lang="pl-PL" smtClean="0"/>
              <a:t>21.03.2022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69D15A-2A25-4E91-A089-4A2F1239ECD0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4602822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339279-7F90-46EE-8447-F0676CB859A0}" type="datetimeFigureOut">
              <a:rPr lang="pl-PL" smtClean="0"/>
              <a:t>21.03.2022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69D15A-2A25-4E91-A089-4A2F1239ECD0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5391665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339279-7F90-46EE-8447-F0676CB859A0}" type="datetimeFigureOut">
              <a:rPr lang="pl-PL" smtClean="0"/>
              <a:t>21.03.2022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69D15A-2A25-4E91-A089-4A2F1239ECD0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1633919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5" name="Symbol zastępczy tekstu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6" name="Symbol zastępczy zawartości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7" name="Symbol zastępczy daty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339279-7F90-46EE-8447-F0676CB859A0}" type="datetimeFigureOut">
              <a:rPr lang="pl-PL" smtClean="0"/>
              <a:t>21.03.2022</a:t>
            </a:fld>
            <a:endParaRPr lang="pl-PL"/>
          </a:p>
        </p:txBody>
      </p:sp>
      <p:sp>
        <p:nvSpPr>
          <p:cNvPr id="8" name="Symbol zastępczy stopki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9" name="Symbol zastępczy numeru slajd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69D15A-2A25-4E91-A089-4A2F1239ECD0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5566749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daty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339279-7F90-46EE-8447-F0676CB859A0}" type="datetimeFigureOut">
              <a:rPr lang="pl-PL" smtClean="0"/>
              <a:t>21.03.2022</a:t>
            </a:fld>
            <a:endParaRPr lang="pl-PL"/>
          </a:p>
        </p:txBody>
      </p:sp>
      <p:sp>
        <p:nvSpPr>
          <p:cNvPr id="4" name="Symbol zastępczy stopki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ymbol zastępczy numeru slajd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69D15A-2A25-4E91-A089-4A2F1239ECD0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9942143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daty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339279-7F90-46EE-8447-F0676CB859A0}" type="datetimeFigureOut">
              <a:rPr lang="pl-PL" smtClean="0"/>
              <a:t>21.03.2022</a:t>
            </a:fld>
            <a:endParaRPr lang="pl-PL"/>
          </a:p>
        </p:txBody>
      </p:sp>
      <p:sp>
        <p:nvSpPr>
          <p:cNvPr id="3" name="Symbol zastępczy stopki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69D15A-2A25-4E91-A089-4A2F1239ECD0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3779038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339279-7F90-46EE-8447-F0676CB859A0}" type="datetimeFigureOut">
              <a:rPr lang="pl-PL" smtClean="0"/>
              <a:t>21.03.2022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69D15A-2A25-4E91-A089-4A2F1239ECD0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6588967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obrazu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l-PL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339279-7F90-46EE-8447-F0676CB859A0}" type="datetimeFigureOut">
              <a:rPr lang="pl-PL" smtClean="0"/>
              <a:t>21.03.2022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69D15A-2A25-4E91-A089-4A2F1239ECD0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4271568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ytułu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339279-7F90-46EE-8447-F0676CB859A0}" type="datetimeFigureOut">
              <a:rPr lang="pl-PL" smtClean="0"/>
              <a:t>21.03.2022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69D15A-2A25-4E91-A089-4A2F1239ECD0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772225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Relationship Id="rId5" Type="http://schemas.openxmlformats.org/officeDocument/2006/relationships/hyperlink" Target="mailto:pawel.klecha@psp.wlkp.pl" TargetMode="Externa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8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Relationship Id="rId6" Type="http://schemas.openxmlformats.org/officeDocument/2006/relationships/chart" Target="../charts/chart2.xml"/><Relationship Id="rId5" Type="http://schemas.openxmlformats.org/officeDocument/2006/relationships/chart" Target="../charts/chart1.xml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Relationship Id="rId6" Type="http://schemas.openxmlformats.org/officeDocument/2006/relationships/chart" Target="../charts/chart4.xml"/><Relationship Id="rId5" Type="http://schemas.openxmlformats.org/officeDocument/2006/relationships/chart" Target="../charts/chart3.xml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.xml"/><Relationship Id="rId5" Type="http://schemas.openxmlformats.org/officeDocument/2006/relationships/chart" Target="../charts/chart5.xml"/><Relationship Id="rId4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1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/>
          <p:cNvSpPr>
            <a:spLocks noGrp="1"/>
          </p:cNvSpPr>
          <p:nvPr>
            <p:ph type="body" sz="quarter" idx="14"/>
          </p:nvPr>
        </p:nvSpPr>
        <p:spPr>
          <a:xfrm rot="21060000">
            <a:off x="7576965" y="1670090"/>
            <a:ext cx="4580409" cy="803181"/>
          </a:xfrm>
        </p:spPr>
        <p:txBody>
          <a:bodyPr>
            <a:normAutofit/>
          </a:bodyPr>
          <a:lstStyle/>
          <a:p>
            <a:r>
              <a:rPr lang="pl-PL" sz="4800" spc="0" dirty="0"/>
              <a:t>PAŃSTWOWA</a:t>
            </a:r>
            <a:endParaRPr lang="en-US" sz="4800" spc="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 rot="21079945">
            <a:off x="3088292" y="3161036"/>
            <a:ext cx="3763973" cy="1143000"/>
          </a:xfrm>
        </p:spPr>
        <p:txBody>
          <a:bodyPr>
            <a:noAutofit/>
          </a:bodyPr>
          <a:lstStyle/>
          <a:p>
            <a:r>
              <a:rPr lang="pl-PL" sz="8800" dirty="0"/>
              <a:t>STRAŻ</a:t>
            </a:r>
            <a:endParaRPr lang="en-US" sz="8800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/>
          </p:nvPr>
        </p:nvSpPr>
        <p:spPr>
          <a:xfrm rot="21060000">
            <a:off x="6256528" y="2373283"/>
            <a:ext cx="5011001" cy="1219200"/>
          </a:xfrm>
        </p:spPr>
        <p:txBody>
          <a:bodyPr>
            <a:noAutofit/>
          </a:bodyPr>
          <a:lstStyle/>
          <a:p>
            <a:r>
              <a:rPr lang="pl-PL" sz="8800" dirty="0"/>
              <a:t>POŻARNA</a:t>
            </a:r>
            <a:endParaRPr lang="en-US" sz="8800" dirty="0"/>
          </a:p>
        </p:txBody>
      </p:sp>
      <p:sp>
        <p:nvSpPr>
          <p:cNvPr id="7" name="Text Placeholder 8"/>
          <p:cNvSpPr txBox="1">
            <a:spLocks/>
          </p:cNvSpPr>
          <p:nvPr/>
        </p:nvSpPr>
        <p:spPr>
          <a:xfrm>
            <a:off x="353301" y="260648"/>
            <a:ext cx="4014507" cy="1152128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b="1" kern="1200" spc="300">
                <a:solidFill>
                  <a:schemeClr val="bg1">
                    <a:lumMod val="65000"/>
                  </a:schemeClr>
                </a:solidFill>
                <a:latin typeface="+mj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sz="1600" spc="0" dirty="0"/>
              <a:t>Komenda Wojewódzka</a:t>
            </a:r>
          </a:p>
          <a:p>
            <a:r>
              <a:rPr lang="pl-PL" sz="1600" spc="0" dirty="0"/>
              <a:t>Państwowej Straży Pożarnej</a:t>
            </a:r>
          </a:p>
          <a:p>
            <a:r>
              <a:rPr lang="pl-PL" sz="1600" spc="0" dirty="0"/>
              <a:t>w Poznaniu</a:t>
            </a:r>
          </a:p>
        </p:txBody>
      </p:sp>
      <p:sp>
        <p:nvSpPr>
          <p:cNvPr id="5" name="Prostokąt 4"/>
          <p:cNvSpPr/>
          <p:nvPr/>
        </p:nvSpPr>
        <p:spPr>
          <a:xfrm>
            <a:off x="239349" y="260648"/>
            <a:ext cx="96011" cy="1152128"/>
          </a:xfrm>
          <a:prstGeom prst="rect">
            <a:avLst/>
          </a:prstGeom>
          <a:solidFill>
            <a:srgbClr val="EB24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sz="2400" dirty="0"/>
          </a:p>
        </p:txBody>
      </p:sp>
      <p:sp>
        <p:nvSpPr>
          <p:cNvPr id="10" name="Text Placeholder 8"/>
          <p:cNvSpPr txBox="1">
            <a:spLocks/>
          </p:cNvSpPr>
          <p:nvPr/>
        </p:nvSpPr>
        <p:spPr>
          <a:xfrm>
            <a:off x="1054762" y="5452496"/>
            <a:ext cx="11137239" cy="1091213"/>
          </a:xfrm>
          <a:prstGeom prst="rect">
            <a:avLst/>
          </a:prstGeom>
        </p:spPr>
        <p:txBody>
          <a:bodyPr vert="horz" lIns="121920" tIns="60960" rIns="121920" bIns="60960" rtlCol="0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b="1" kern="1200" spc="300">
                <a:solidFill>
                  <a:schemeClr val="bg1">
                    <a:lumMod val="65000"/>
                  </a:schemeClr>
                </a:solidFill>
                <a:latin typeface="+mj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4800" spc="0" dirty="0"/>
              <a:t>Zdarzenia na Drogach</a:t>
            </a:r>
          </a:p>
        </p:txBody>
      </p:sp>
      <p:grpSp>
        <p:nvGrpSpPr>
          <p:cNvPr id="11" name="Grupa 10">
            <a:extLst>
              <a:ext uri="{FF2B5EF4-FFF2-40B4-BE49-F238E27FC236}">
                <a16:creationId xmlns:a16="http://schemas.microsoft.com/office/drawing/2014/main" id="{0170C64B-3634-406F-AE07-1F7B5F1325A3}"/>
              </a:ext>
            </a:extLst>
          </p:cNvPr>
          <p:cNvGrpSpPr/>
          <p:nvPr/>
        </p:nvGrpSpPr>
        <p:grpSpPr>
          <a:xfrm>
            <a:off x="526385" y="2852937"/>
            <a:ext cx="2468312" cy="1939952"/>
            <a:chOff x="526385" y="2852937"/>
            <a:chExt cx="2468312" cy="1939952"/>
          </a:xfrm>
        </p:grpSpPr>
        <p:pic>
          <p:nvPicPr>
            <p:cNvPr id="4" name="Obraz 3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6385" y="2852937"/>
              <a:ext cx="1061696" cy="1367371"/>
            </a:xfrm>
            <a:prstGeom prst="rect">
              <a:avLst/>
            </a:prstGeom>
          </p:spPr>
        </p:pic>
        <p:pic>
          <p:nvPicPr>
            <p:cNvPr id="6" name="Obraz 5">
              <a:extLst>
                <a:ext uri="{FF2B5EF4-FFF2-40B4-BE49-F238E27FC236}">
                  <a16:creationId xmlns:a16="http://schemas.microsoft.com/office/drawing/2014/main" id="{BB82D3BA-0820-4D62-8C2A-7ECA121386A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617043" y="3160961"/>
              <a:ext cx="1377654" cy="163192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155940406"/>
      </p:ext>
    </p:extLst>
  </p:cSld>
  <p:clrMapOvr>
    <a:masterClrMapping/>
  </p:clrMapOvr>
  <p:transition spd="med" advClick="0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/>
          <p:cNvSpPr>
            <a:spLocks noGrp="1"/>
          </p:cNvSpPr>
          <p:nvPr>
            <p:ph type="body" sz="quarter" idx="14"/>
          </p:nvPr>
        </p:nvSpPr>
        <p:spPr>
          <a:xfrm rot="21060000">
            <a:off x="7576965" y="1670090"/>
            <a:ext cx="4580409" cy="803181"/>
          </a:xfrm>
        </p:spPr>
        <p:txBody>
          <a:bodyPr>
            <a:normAutofit/>
          </a:bodyPr>
          <a:lstStyle/>
          <a:p>
            <a:r>
              <a:rPr lang="pl-PL" sz="4800" spc="0" dirty="0"/>
              <a:t>PAŃSTWOWA</a:t>
            </a:r>
            <a:endParaRPr lang="en-US" sz="4800" spc="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 rot="21079945">
            <a:off x="3088292" y="3161036"/>
            <a:ext cx="3763973" cy="1143000"/>
          </a:xfrm>
        </p:spPr>
        <p:txBody>
          <a:bodyPr>
            <a:noAutofit/>
          </a:bodyPr>
          <a:lstStyle/>
          <a:p>
            <a:r>
              <a:rPr lang="pl-PL" sz="8800" dirty="0"/>
              <a:t>STRAŻ</a:t>
            </a:r>
            <a:endParaRPr lang="en-US" sz="8800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/>
          </p:nvPr>
        </p:nvSpPr>
        <p:spPr>
          <a:xfrm rot="21060000">
            <a:off x="6256528" y="2373283"/>
            <a:ext cx="5011001" cy="1219200"/>
          </a:xfrm>
        </p:spPr>
        <p:txBody>
          <a:bodyPr>
            <a:noAutofit/>
          </a:bodyPr>
          <a:lstStyle/>
          <a:p>
            <a:r>
              <a:rPr lang="pl-PL" sz="8800" dirty="0"/>
              <a:t>POŻARNA</a:t>
            </a:r>
            <a:endParaRPr lang="en-US" sz="8800" dirty="0"/>
          </a:p>
        </p:txBody>
      </p:sp>
      <p:sp>
        <p:nvSpPr>
          <p:cNvPr id="5" name="Prostokąt 4"/>
          <p:cNvSpPr/>
          <p:nvPr/>
        </p:nvSpPr>
        <p:spPr>
          <a:xfrm>
            <a:off x="239349" y="260648"/>
            <a:ext cx="113952" cy="1440160"/>
          </a:xfrm>
          <a:prstGeom prst="rect">
            <a:avLst/>
          </a:prstGeom>
          <a:solidFill>
            <a:srgbClr val="EB24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sz="2400" dirty="0"/>
          </a:p>
        </p:txBody>
      </p:sp>
      <p:sp>
        <p:nvSpPr>
          <p:cNvPr id="10" name="Text Placeholder 8"/>
          <p:cNvSpPr txBox="1">
            <a:spLocks/>
          </p:cNvSpPr>
          <p:nvPr/>
        </p:nvSpPr>
        <p:spPr>
          <a:xfrm>
            <a:off x="-1620800" y="450076"/>
            <a:ext cx="11137239" cy="1091213"/>
          </a:xfrm>
          <a:prstGeom prst="rect">
            <a:avLst/>
          </a:prstGeom>
        </p:spPr>
        <p:txBody>
          <a:bodyPr vert="horz" lIns="121920" tIns="60960" rIns="121920" bIns="60960" rtlCol="0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b="1" kern="1200" spc="300">
                <a:solidFill>
                  <a:schemeClr val="bg1">
                    <a:lumMod val="65000"/>
                  </a:schemeClr>
                </a:solidFill>
                <a:latin typeface="+mj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4800" spc="0" dirty="0">
                <a:solidFill>
                  <a:schemeClr val="tx1"/>
                </a:solidFill>
              </a:rPr>
              <a:t>DZIĘKUJEMY ZA UWAGĘ </a:t>
            </a:r>
          </a:p>
        </p:txBody>
      </p:sp>
      <p:grpSp>
        <p:nvGrpSpPr>
          <p:cNvPr id="11" name="Grupa 10">
            <a:extLst>
              <a:ext uri="{FF2B5EF4-FFF2-40B4-BE49-F238E27FC236}">
                <a16:creationId xmlns:a16="http://schemas.microsoft.com/office/drawing/2014/main" id="{685C7D26-75FF-436C-9FBF-9DFAFBA98D6F}"/>
              </a:ext>
            </a:extLst>
          </p:cNvPr>
          <p:cNvGrpSpPr/>
          <p:nvPr/>
        </p:nvGrpSpPr>
        <p:grpSpPr>
          <a:xfrm>
            <a:off x="526385" y="2852937"/>
            <a:ext cx="2468312" cy="1939952"/>
            <a:chOff x="526385" y="2852937"/>
            <a:chExt cx="2468312" cy="1939952"/>
          </a:xfrm>
        </p:grpSpPr>
        <p:pic>
          <p:nvPicPr>
            <p:cNvPr id="12" name="Obraz 11">
              <a:extLst>
                <a:ext uri="{FF2B5EF4-FFF2-40B4-BE49-F238E27FC236}">
                  <a16:creationId xmlns:a16="http://schemas.microsoft.com/office/drawing/2014/main" id="{9A93F055-B174-4C92-AD99-A2E3D867B5F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6385" y="2852937"/>
              <a:ext cx="1061696" cy="1367371"/>
            </a:xfrm>
            <a:prstGeom prst="rect">
              <a:avLst/>
            </a:prstGeom>
          </p:spPr>
        </p:pic>
        <p:pic>
          <p:nvPicPr>
            <p:cNvPr id="13" name="Obraz 12">
              <a:extLst>
                <a:ext uri="{FF2B5EF4-FFF2-40B4-BE49-F238E27FC236}">
                  <a16:creationId xmlns:a16="http://schemas.microsoft.com/office/drawing/2014/main" id="{C23091A9-148F-4FCD-B41E-0991DCAE175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617043" y="3160961"/>
              <a:ext cx="1377654" cy="1631928"/>
            </a:xfrm>
            <a:prstGeom prst="rect">
              <a:avLst/>
            </a:prstGeom>
          </p:spPr>
        </p:pic>
      </p:grpSp>
      <p:sp>
        <p:nvSpPr>
          <p:cNvPr id="4" name="Prostokąt 3">
            <a:extLst>
              <a:ext uri="{FF2B5EF4-FFF2-40B4-BE49-F238E27FC236}">
                <a16:creationId xmlns:a16="http://schemas.microsoft.com/office/drawing/2014/main" id="{9EEC50C8-1161-472E-888E-09749B6D90A4}"/>
              </a:ext>
            </a:extLst>
          </p:cNvPr>
          <p:cNvSpPr/>
          <p:nvPr/>
        </p:nvSpPr>
        <p:spPr>
          <a:xfrm>
            <a:off x="5285206" y="4741014"/>
            <a:ext cx="6351639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>
              <a:buClr>
                <a:srgbClr val="000000"/>
              </a:buClr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pl-PL" sz="1400" dirty="0">
                <a:solidFill>
                  <a:prstClr val="black"/>
                </a:solidFill>
                <a:ea typeface="Roboto" panose="020B0604020202020204" charset="0"/>
                <a:cs typeface="Arial" panose="020B0604020202020204" pitchFamily="34" charset="0"/>
              </a:rPr>
              <a:t>mł. bryg. Paweł Klecha</a:t>
            </a:r>
          </a:p>
          <a:p>
            <a:pPr lvl="0" algn="r">
              <a:buClr>
                <a:srgbClr val="000000"/>
              </a:buClr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pl-PL" sz="1400" dirty="0">
                <a:solidFill>
                  <a:prstClr val="black"/>
                </a:solidFill>
                <a:ea typeface="Roboto" panose="020B0604020202020204" charset="0"/>
                <a:cs typeface="Arial" panose="020B0604020202020204" pitchFamily="34" charset="0"/>
              </a:rPr>
              <a:t>_______________________________</a:t>
            </a:r>
          </a:p>
          <a:p>
            <a:pPr lvl="0" algn="r">
              <a:buClr>
                <a:srgbClr val="000000"/>
              </a:buClr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pl-PL" sz="1400" dirty="0">
                <a:solidFill>
                  <a:prstClr val="black"/>
                </a:solidFill>
                <a:ea typeface="Roboto" panose="020B0604020202020204" charset="0"/>
                <a:cs typeface="Arial" panose="020B0604020202020204" pitchFamily="34" charset="0"/>
              </a:rPr>
              <a:t>Zastępca </a:t>
            </a:r>
            <a:r>
              <a:rPr lang="pl-PL" sz="1400" dirty="0" err="1">
                <a:solidFill>
                  <a:prstClr val="black"/>
                </a:solidFill>
                <a:ea typeface="Roboto" panose="020B0604020202020204" charset="0"/>
                <a:cs typeface="Arial" panose="020B0604020202020204" pitchFamily="34" charset="0"/>
              </a:rPr>
              <a:t>Naczenika</a:t>
            </a:r>
            <a:endParaRPr lang="pl-PL" sz="1400" dirty="0">
              <a:solidFill>
                <a:prstClr val="black"/>
              </a:solidFill>
              <a:ea typeface="Roboto" panose="020B0604020202020204" charset="0"/>
              <a:cs typeface="Arial" panose="020B0604020202020204" pitchFamily="34" charset="0"/>
            </a:endParaRPr>
          </a:p>
          <a:p>
            <a:pPr lvl="0" algn="r">
              <a:buClr>
                <a:srgbClr val="000000"/>
              </a:buClr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pl-PL" sz="1400" dirty="0">
                <a:solidFill>
                  <a:prstClr val="black"/>
                </a:solidFill>
                <a:ea typeface="Roboto" panose="020B0604020202020204" charset="0"/>
                <a:cs typeface="Arial" panose="020B0604020202020204" pitchFamily="34" charset="0"/>
              </a:rPr>
              <a:t>Wydziału Operacyjnego</a:t>
            </a:r>
          </a:p>
          <a:p>
            <a:pPr lvl="0" algn="r">
              <a:buClr>
                <a:srgbClr val="000000"/>
              </a:buClr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pl-PL" sz="1400" dirty="0">
                <a:solidFill>
                  <a:prstClr val="black"/>
                </a:solidFill>
                <a:ea typeface="Roboto" panose="020B0604020202020204" charset="0"/>
                <a:cs typeface="Arial" panose="020B0604020202020204" pitchFamily="34" charset="0"/>
              </a:rPr>
              <a:t>Komenda Wojewódzka</a:t>
            </a:r>
          </a:p>
          <a:p>
            <a:pPr lvl="0" algn="r">
              <a:buClr>
                <a:srgbClr val="000000"/>
              </a:buClr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pl-PL" sz="1400" dirty="0">
                <a:solidFill>
                  <a:prstClr val="black"/>
                </a:solidFill>
                <a:ea typeface="Roboto" panose="020B0604020202020204" charset="0"/>
                <a:cs typeface="Arial" panose="020B0604020202020204" pitchFamily="34" charset="0"/>
              </a:rPr>
              <a:t>Państwowej Straży Pożarnej w Poznaniu</a:t>
            </a:r>
          </a:p>
          <a:p>
            <a:pPr lvl="0" algn="r">
              <a:buClr>
                <a:srgbClr val="000000"/>
              </a:buClr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pl-PL" sz="1400" dirty="0">
                <a:solidFill>
                  <a:prstClr val="black"/>
                </a:solidFill>
                <a:ea typeface="Roboto" panose="020B0604020202020204" charset="0"/>
                <a:cs typeface="Arial" panose="020B0604020202020204" pitchFamily="34" charset="0"/>
              </a:rPr>
              <a:t>ul. </a:t>
            </a:r>
            <a:r>
              <a:rPr lang="pl-PL" sz="1400" dirty="0" err="1">
                <a:solidFill>
                  <a:prstClr val="black"/>
                </a:solidFill>
                <a:ea typeface="Roboto" panose="020B0604020202020204" charset="0"/>
                <a:cs typeface="Arial" panose="020B0604020202020204" pitchFamily="34" charset="0"/>
              </a:rPr>
              <a:t>Masztalarska</a:t>
            </a:r>
            <a:r>
              <a:rPr lang="pl-PL" sz="1400" dirty="0">
                <a:solidFill>
                  <a:prstClr val="black"/>
                </a:solidFill>
                <a:ea typeface="Roboto" panose="020B0604020202020204" charset="0"/>
                <a:cs typeface="Arial" panose="020B0604020202020204" pitchFamily="34" charset="0"/>
              </a:rPr>
              <a:t> 3, 61-767 Poznań</a:t>
            </a:r>
          </a:p>
          <a:p>
            <a:pPr lvl="0" algn="r">
              <a:buClr>
                <a:srgbClr val="000000"/>
              </a:buClr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pl-PL" sz="1400" dirty="0">
                <a:solidFill>
                  <a:prstClr val="black"/>
                </a:solidFill>
                <a:ea typeface="Roboto" panose="020B0604020202020204" charset="0"/>
                <a:cs typeface="Arial" panose="020B0604020202020204" pitchFamily="34" charset="0"/>
              </a:rPr>
              <a:t>tel. +48 477716121</a:t>
            </a:r>
          </a:p>
          <a:p>
            <a:pPr lvl="0" algn="r">
              <a:buClr>
                <a:srgbClr val="000000"/>
              </a:buClr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pl-PL" sz="1400" dirty="0">
                <a:solidFill>
                  <a:prstClr val="black"/>
                </a:solidFill>
                <a:ea typeface="Roboto" panose="020B0604020202020204" charset="0"/>
                <a:cs typeface="Arial" panose="020B0604020202020204" pitchFamily="34" charset="0"/>
              </a:rPr>
              <a:t>E-mail: </a:t>
            </a:r>
            <a:r>
              <a:rPr lang="pl-PL" sz="1400" dirty="0">
                <a:solidFill>
                  <a:prstClr val="black"/>
                </a:solidFill>
                <a:ea typeface="Roboto" panose="020B0604020202020204" charset="0"/>
                <a:cs typeface="Arial" panose="020B0604020202020204" pitchFamily="34" charset="0"/>
                <a:hlinkClick r:id="rId5"/>
              </a:rPr>
              <a:t>pawel.klecha@psp.wlkp.pl</a:t>
            </a:r>
            <a:r>
              <a:rPr lang="pl-PL" sz="1400" dirty="0">
                <a:solidFill>
                  <a:prstClr val="black"/>
                </a:solidFill>
                <a:ea typeface="Roboto" panose="020B0604020202020204" charset="0"/>
                <a:cs typeface="Arial" panose="020B060402020202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562462954"/>
      </p:ext>
    </p:extLst>
  </p:cSld>
  <p:clrMapOvr>
    <a:masterClrMapping/>
  </p:clrMapOvr>
  <p:transition spd="med" advClick="0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ymbol zastępczy numeru slajdu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AA277DB-22BF-421D-A9E4-4650984A941D}" type="slidenum">
              <a:rPr lang="en-US" smtClean="0"/>
              <a:pPr/>
              <a:t>2</a:t>
            </a:fld>
            <a:endParaRPr lang="en-US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309" y="4895032"/>
            <a:ext cx="1511940" cy="18736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Symbol zastępczy zawartości 2"/>
          <p:cNvSpPr txBox="1">
            <a:spLocks/>
          </p:cNvSpPr>
          <p:nvPr/>
        </p:nvSpPr>
        <p:spPr>
          <a:xfrm>
            <a:off x="2447595" y="1512599"/>
            <a:ext cx="9744405" cy="6764867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spcBef>
                <a:spcPts val="0"/>
              </a:spcBef>
              <a:buFont typeface="Wingdings" panose="05000000000000000000" pitchFamily="2" charset="2"/>
              <a:buChar char="q"/>
            </a:pPr>
            <a:endParaRPr lang="pl-PL" sz="1867" dirty="0">
              <a:latin typeface="Calibri" panose="020F0502020204030204" pitchFamily="34" charset="0"/>
            </a:endParaRPr>
          </a:p>
        </p:txBody>
      </p:sp>
      <p:sp>
        <p:nvSpPr>
          <p:cNvPr id="8" name="Symbol zastępczy tekstu 5"/>
          <p:cNvSpPr>
            <a:spLocks noGrp="1"/>
          </p:cNvSpPr>
          <p:nvPr>
            <p:ph type="body" sz="quarter" idx="51"/>
          </p:nvPr>
        </p:nvSpPr>
        <p:spPr>
          <a:xfrm>
            <a:off x="3462317" y="644691"/>
            <a:ext cx="7714960" cy="609600"/>
          </a:xfrm>
        </p:spPr>
        <p:txBody>
          <a:bodyPr>
            <a:noAutofit/>
          </a:bodyPr>
          <a:lstStyle/>
          <a:p>
            <a:pPr algn="ctr">
              <a:lnSpc>
                <a:spcPct val="90000"/>
              </a:lnSpc>
            </a:pPr>
            <a:endParaRPr lang="pl-PL" sz="3467" dirty="0"/>
          </a:p>
        </p:txBody>
      </p:sp>
      <p:pic>
        <p:nvPicPr>
          <p:cNvPr id="3" name="Obraz 2">
            <a:extLst>
              <a:ext uri="{FF2B5EF4-FFF2-40B4-BE49-F238E27FC236}">
                <a16:creationId xmlns:a16="http://schemas.microsoft.com/office/drawing/2014/main" id="{2BE151ED-3943-4BB9-9B9A-4C3664D298B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13020" y="174307"/>
            <a:ext cx="1020740" cy="1209138"/>
          </a:xfrm>
          <a:prstGeom prst="rect">
            <a:avLst/>
          </a:prstGeom>
        </p:spPr>
      </p:pic>
      <p:sp>
        <p:nvSpPr>
          <p:cNvPr id="11" name="Symbol zastępczy tekstu 11">
            <a:extLst>
              <a:ext uri="{FF2B5EF4-FFF2-40B4-BE49-F238E27FC236}">
                <a16:creationId xmlns:a16="http://schemas.microsoft.com/office/drawing/2014/main" id="{0D90CD26-5050-45F7-A686-59D6D344BEAB}"/>
              </a:ext>
            </a:extLst>
          </p:cNvPr>
          <p:cNvSpPr txBox="1">
            <a:spLocks/>
          </p:cNvSpPr>
          <p:nvPr/>
        </p:nvSpPr>
        <p:spPr>
          <a:xfrm>
            <a:off x="2119849" y="545881"/>
            <a:ext cx="8913911" cy="48803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b="0" kern="1200" spc="-150" baseline="0">
                <a:solidFill>
                  <a:srgbClr val="EB2429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defRPr/>
            </a:pPr>
            <a:r>
              <a:rPr lang="pl-PL" dirty="0"/>
              <a:t>DZIAŁANIA  RATOWNICZO-GAŚNICZE JAKO ELEMENT BEZPIECZEŃSTWA DROGOWEGO</a:t>
            </a:r>
          </a:p>
        </p:txBody>
      </p:sp>
      <p:pic>
        <p:nvPicPr>
          <p:cNvPr id="4" name="Obraz 3">
            <a:extLst>
              <a:ext uri="{FF2B5EF4-FFF2-40B4-BE49-F238E27FC236}">
                <a16:creationId xmlns:a16="http://schemas.microsoft.com/office/drawing/2014/main" id="{1D56D21F-E387-42C8-8C3F-837EFB88D79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326133" y="2562131"/>
            <a:ext cx="3633531" cy="4059470"/>
          </a:xfrm>
          <a:prstGeom prst="rect">
            <a:avLst/>
          </a:prstGeom>
        </p:spPr>
      </p:pic>
      <p:sp>
        <p:nvSpPr>
          <p:cNvPr id="12" name="pole tekstowe 11">
            <a:extLst>
              <a:ext uri="{FF2B5EF4-FFF2-40B4-BE49-F238E27FC236}">
                <a16:creationId xmlns:a16="http://schemas.microsoft.com/office/drawing/2014/main" id="{94968EAB-012C-4BD8-AB18-014CF64DA5B3}"/>
              </a:ext>
            </a:extLst>
          </p:cNvPr>
          <p:cNvSpPr txBox="1"/>
          <p:nvPr/>
        </p:nvSpPr>
        <p:spPr>
          <a:xfrm>
            <a:off x="2655743" y="2562131"/>
            <a:ext cx="466405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dirty="0"/>
              <a:t>Krajowy System Ratowniczo-Gaśniczy </a:t>
            </a:r>
            <a:br>
              <a:rPr lang="pl-PL" dirty="0"/>
            </a:br>
            <a:r>
              <a:rPr lang="pl-PL" dirty="0"/>
              <a:t>w woj. wielkopolskim: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l-PL" dirty="0"/>
              <a:t>JRG – 44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l-PL" dirty="0"/>
              <a:t>OSP w KSRG - 382</a:t>
            </a:r>
          </a:p>
        </p:txBody>
      </p:sp>
      <p:pic>
        <p:nvPicPr>
          <p:cNvPr id="9" name="Obraz 8">
            <a:extLst>
              <a:ext uri="{FF2B5EF4-FFF2-40B4-BE49-F238E27FC236}">
                <a16:creationId xmlns:a16="http://schemas.microsoft.com/office/drawing/2014/main" id="{56DB45E2-FB94-4968-B1D6-7F8DFDD6595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742105" y="3809736"/>
            <a:ext cx="4572396" cy="30482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8977164"/>
      </p:ext>
    </p:ext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ymbol zastępczy numeru slajdu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AA277DB-22BF-421D-A9E4-4650984A941D}" type="slidenum">
              <a:rPr lang="en-US" smtClean="0"/>
              <a:pPr/>
              <a:t>3</a:t>
            </a:fld>
            <a:endParaRPr lang="en-US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309" y="4895032"/>
            <a:ext cx="1511940" cy="18736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Symbol zastępczy zawartości 2"/>
          <p:cNvSpPr txBox="1">
            <a:spLocks/>
          </p:cNvSpPr>
          <p:nvPr/>
        </p:nvSpPr>
        <p:spPr>
          <a:xfrm>
            <a:off x="2447595" y="1512599"/>
            <a:ext cx="9744405" cy="6764867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spcBef>
                <a:spcPts val="0"/>
              </a:spcBef>
              <a:buFont typeface="Wingdings" panose="05000000000000000000" pitchFamily="2" charset="2"/>
              <a:buChar char="q"/>
            </a:pPr>
            <a:endParaRPr lang="pl-PL" sz="1867" dirty="0">
              <a:latin typeface="Calibri" panose="020F0502020204030204" pitchFamily="34" charset="0"/>
            </a:endParaRPr>
          </a:p>
        </p:txBody>
      </p:sp>
      <p:pic>
        <p:nvPicPr>
          <p:cNvPr id="3" name="Obraz 2">
            <a:extLst>
              <a:ext uri="{FF2B5EF4-FFF2-40B4-BE49-F238E27FC236}">
                <a16:creationId xmlns:a16="http://schemas.microsoft.com/office/drawing/2014/main" id="{2BE151ED-3943-4BB9-9B9A-4C3664D298B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13020" y="174307"/>
            <a:ext cx="1020740" cy="1209138"/>
          </a:xfrm>
          <a:prstGeom prst="rect">
            <a:avLst/>
          </a:prstGeom>
        </p:spPr>
      </p:pic>
      <p:sp>
        <p:nvSpPr>
          <p:cNvPr id="2" name="Prostokąt 1">
            <a:extLst>
              <a:ext uri="{FF2B5EF4-FFF2-40B4-BE49-F238E27FC236}">
                <a16:creationId xmlns:a16="http://schemas.microsoft.com/office/drawing/2014/main" id="{9A988DEC-06C7-4B93-87B7-082ED13CB245}"/>
              </a:ext>
            </a:extLst>
          </p:cNvPr>
          <p:cNvSpPr/>
          <p:nvPr/>
        </p:nvSpPr>
        <p:spPr>
          <a:xfrm>
            <a:off x="668040" y="1493315"/>
            <a:ext cx="113992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r">
              <a:spcBef>
                <a:spcPct val="20000"/>
              </a:spcBef>
              <a:defRPr/>
            </a:pPr>
            <a:r>
              <a:rPr lang="pl-PL" sz="2800" kern="0" spc="-150" dirty="0">
                <a:solidFill>
                  <a:srgbClr val="EB2429"/>
                </a:solidFill>
              </a:rPr>
              <a:t>DZIAŁANIA  RATOWNICZO-GAŚNICZE JAKO ELEMENT BEZPIECZEŃSTWA DROGOWEGO</a:t>
            </a:r>
          </a:p>
        </p:txBody>
      </p:sp>
      <p:pic>
        <p:nvPicPr>
          <p:cNvPr id="6" name="Obraz 5">
            <a:extLst>
              <a:ext uri="{FF2B5EF4-FFF2-40B4-BE49-F238E27FC236}">
                <a16:creationId xmlns:a16="http://schemas.microsoft.com/office/drawing/2014/main" id="{517346CC-ADD6-4BD1-A090-F1056EF234C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736603" y="2115439"/>
            <a:ext cx="3987130" cy="4243184"/>
          </a:xfrm>
          <a:prstGeom prst="rect">
            <a:avLst/>
          </a:prstGeom>
        </p:spPr>
      </p:pic>
      <p:sp>
        <p:nvSpPr>
          <p:cNvPr id="10" name="pole tekstowe 9">
            <a:extLst>
              <a:ext uri="{FF2B5EF4-FFF2-40B4-BE49-F238E27FC236}">
                <a16:creationId xmlns:a16="http://schemas.microsoft.com/office/drawing/2014/main" id="{97413EC0-83BA-4315-B3B2-A2B2BB469CFB}"/>
              </a:ext>
            </a:extLst>
          </p:cNvPr>
          <p:cNvSpPr txBox="1"/>
          <p:nvPr/>
        </p:nvSpPr>
        <p:spPr>
          <a:xfrm>
            <a:off x="2310354" y="2373747"/>
            <a:ext cx="5184576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dirty="0"/>
              <a:t>KSRG POTENCJAŁ RATOWNICZY:</a:t>
            </a:r>
          </a:p>
          <a:p>
            <a:endParaRPr lang="pl-PL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l-PL" dirty="0"/>
              <a:t>832 pojazdy ratowniczo-gaśnicze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l-PL" dirty="0"/>
              <a:t>97 pojazdów ratownictwa technicznego,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l-PL" dirty="0"/>
              <a:t>876 zestawów narzędzi hydraulicznych,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l-PL" dirty="0"/>
              <a:t>261 zestawów narzędzi  pneumatycznych,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l-PL" dirty="0"/>
              <a:t>913 zestawów ratownictwa medycznego </a:t>
            </a:r>
            <a:br>
              <a:rPr lang="pl-PL" dirty="0"/>
            </a:br>
            <a:r>
              <a:rPr lang="pl-PL" dirty="0"/>
              <a:t>PSP R-1,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l-PL" dirty="0"/>
              <a:t>496 AED,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pl-PL" dirty="0"/>
          </a:p>
          <a:p>
            <a:endParaRPr lang="pl-PL" dirty="0"/>
          </a:p>
        </p:txBody>
      </p:sp>
      <p:sp>
        <p:nvSpPr>
          <p:cNvPr id="9" name="Symbol zastępczy tekstu 8">
            <a:extLst>
              <a:ext uri="{FF2B5EF4-FFF2-40B4-BE49-F238E27FC236}">
                <a16:creationId xmlns:a16="http://schemas.microsoft.com/office/drawing/2014/main" id="{617ECA8C-7B0D-43FB-B74A-C4271EEDB108}"/>
              </a:ext>
            </a:extLst>
          </p:cNvPr>
          <p:cNvSpPr>
            <a:spLocks noGrp="1"/>
          </p:cNvSpPr>
          <p:nvPr>
            <p:ph type="body" sz="quarter" idx="51"/>
          </p:nvPr>
        </p:nvSpPr>
        <p:spPr/>
        <p:txBody>
          <a:bodyPr/>
          <a:lstStyle/>
          <a:p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663291164"/>
      </p:ext>
    </p:extLst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ymbol zastępczy numeru slajdu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AA277DB-22BF-421D-A9E4-4650984A941D}" type="slidenum">
              <a:rPr lang="en-US" smtClean="0"/>
              <a:pPr/>
              <a:t>4</a:t>
            </a:fld>
            <a:endParaRPr lang="en-US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309" y="4895032"/>
            <a:ext cx="1511940" cy="18736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Symbol zastępczy zawartości 2"/>
          <p:cNvSpPr txBox="1">
            <a:spLocks/>
          </p:cNvSpPr>
          <p:nvPr/>
        </p:nvSpPr>
        <p:spPr>
          <a:xfrm>
            <a:off x="2447595" y="1512599"/>
            <a:ext cx="9744405" cy="6764867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spcBef>
                <a:spcPts val="0"/>
              </a:spcBef>
              <a:buFont typeface="Wingdings" panose="05000000000000000000" pitchFamily="2" charset="2"/>
              <a:buChar char="q"/>
            </a:pPr>
            <a:endParaRPr lang="pl-PL" sz="1867" dirty="0">
              <a:latin typeface="Calibri" panose="020F0502020204030204" pitchFamily="34" charset="0"/>
            </a:endParaRPr>
          </a:p>
        </p:txBody>
      </p:sp>
      <p:pic>
        <p:nvPicPr>
          <p:cNvPr id="3" name="Obraz 2">
            <a:extLst>
              <a:ext uri="{FF2B5EF4-FFF2-40B4-BE49-F238E27FC236}">
                <a16:creationId xmlns:a16="http://schemas.microsoft.com/office/drawing/2014/main" id="{2BE151ED-3943-4BB9-9B9A-4C3664D298B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13020" y="174307"/>
            <a:ext cx="1020740" cy="1209138"/>
          </a:xfrm>
          <a:prstGeom prst="rect">
            <a:avLst/>
          </a:prstGeom>
        </p:spPr>
      </p:pic>
      <p:sp>
        <p:nvSpPr>
          <p:cNvPr id="9" name="pole tekstowe 8"/>
          <p:cNvSpPr txBox="1"/>
          <p:nvPr/>
        </p:nvSpPr>
        <p:spPr>
          <a:xfrm>
            <a:off x="1964249" y="1639091"/>
            <a:ext cx="880207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r">
              <a:spcBef>
                <a:spcPct val="20000"/>
              </a:spcBef>
              <a:defRPr/>
            </a:pPr>
            <a:r>
              <a:rPr lang="pl-PL" sz="2800" kern="0" spc="-150" dirty="0">
                <a:solidFill>
                  <a:srgbClr val="EB2429"/>
                </a:solidFill>
              </a:rPr>
              <a:t>DZIAŁANIA  RATOWNICZO-GAŚNICZE JAKO ELEMENT BEZPIECZEŃSTWA DROGOWEGO</a:t>
            </a:r>
          </a:p>
        </p:txBody>
      </p:sp>
      <p:pic>
        <p:nvPicPr>
          <p:cNvPr id="2" name="Obraz 1">
            <a:extLst>
              <a:ext uri="{FF2B5EF4-FFF2-40B4-BE49-F238E27FC236}">
                <a16:creationId xmlns:a16="http://schemas.microsoft.com/office/drawing/2014/main" id="{651CEA40-782D-4D78-9CE6-7DE583191EE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063048" y="2593198"/>
            <a:ext cx="3670110" cy="4022184"/>
          </a:xfrm>
          <a:prstGeom prst="rect">
            <a:avLst/>
          </a:prstGeom>
        </p:spPr>
      </p:pic>
      <p:sp>
        <p:nvSpPr>
          <p:cNvPr id="10" name="pole tekstowe 9">
            <a:extLst>
              <a:ext uri="{FF2B5EF4-FFF2-40B4-BE49-F238E27FC236}">
                <a16:creationId xmlns:a16="http://schemas.microsoft.com/office/drawing/2014/main" id="{DC3D355D-2B1D-4DDC-8DA1-907A9434247D}"/>
              </a:ext>
            </a:extLst>
          </p:cNvPr>
          <p:cNvSpPr txBox="1"/>
          <p:nvPr/>
        </p:nvSpPr>
        <p:spPr>
          <a:xfrm>
            <a:off x="2446423" y="2623948"/>
            <a:ext cx="561662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dirty="0"/>
              <a:t>Specjalistyczne Grupy Ratownictwa Technicznego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l-PL" dirty="0"/>
              <a:t>SGRT Poznań (KM PSP Poznań)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l-PL" dirty="0"/>
              <a:t>SGRT Technika ( KM PSP Konin oraz </a:t>
            </a:r>
            <a:br>
              <a:rPr lang="pl-PL" dirty="0"/>
            </a:br>
            <a:r>
              <a:rPr lang="pl-PL" dirty="0"/>
              <a:t>KP PSP Ostrów Wlkp.)</a:t>
            </a:r>
          </a:p>
        </p:txBody>
      </p:sp>
      <p:pic>
        <p:nvPicPr>
          <p:cNvPr id="4" name="Obraz 3">
            <a:extLst>
              <a:ext uri="{FF2B5EF4-FFF2-40B4-BE49-F238E27FC236}">
                <a16:creationId xmlns:a16="http://schemas.microsoft.com/office/drawing/2014/main" id="{13D52E77-8154-4945-BDA7-A2502F5ACC2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956651" y="3888854"/>
            <a:ext cx="3639627" cy="2816596"/>
          </a:xfrm>
          <a:prstGeom prst="rect">
            <a:avLst/>
          </a:prstGeom>
        </p:spPr>
      </p:pic>
      <p:sp>
        <p:nvSpPr>
          <p:cNvPr id="11" name="Symbol zastępczy tekstu 10">
            <a:extLst>
              <a:ext uri="{FF2B5EF4-FFF2-40B4-BE49-F238E27FC236}">
                <a16:creationId xmlns:a16="http://schemas.microsoft.com/office/drawing/2014/main" id="{CC4E0AC4-656D-4655-813D-0B0FC651C002}"/>
              </a:ext>
            </a:extLst>
          </p:cNvPr>
          <p:cNvSpPr>
            <a:spLocks noGrp="1"/>
          </p:cNvSpPr>
          <p:nvPr>
            <p:ph type="body" sz="quarter" idx="51"/>
          </p:nvPr>
        </p:nvSpPr>
        <p:spPr/>
        <p:txBody>
          <a:bodyPr/>
          <a:lstStyle/>
          <a:p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58010788"/>
      </p:ext>
    </p:extLst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ymbol zastępczy numeru slajdu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AA277DB-22BF-421D-A9E4-4650984A941D}" type="slidenum">
              <a:rPr lang="en-US" smtClean="0"/>
              <a:pPr/>
              <a:t>5</a:t>
            </a:fld>
            <a:endParaRPr lang="en-US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309" y="4895032"/>
            <a:ext cx="1511940" cy="18736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Symbol zastępczy zawartości 2"/>
          <p:cNvSpPr txBox="1">
            <a:spLocks/>
          </p:cNvSpPr>
          <p:nvPr/>
        </p:nvSpPr>
        <p:spPr>
          <a:xfrm>
            <a:off x="2447595" y="1512599"/>
            <a:ext cx="9744405" cy="6764867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spcBef>
                <a:spcPts val="0"/>
              </a:spcBef>
              <a:buFont typeface="Wingdings" panose="05000000000000000000" pitchFamily="2" charset="2"/>
              <a:buChar char="q"/>
            </a:pPr>
            <a:endParaRPr lang="pl-PL" sz="1867" dirty="0">
              <a:latin typeface="Calibri" panose="020F0502020204030204" pitchFamily="34" charset="0"/>
            </a:endParaRPr>
          </a:p>
        </p:txBody>
      </p:sp>
      <p:pic>
        <p:nvPicPr>
          <p:cNvPr id="3" name="Obraz 2">
            <a:extLst>
              <a:ext uri="{FF2B5EF4-FFF2-40B4-BE49-F238E27FC236}">
                <a16:creationId xmlns:a16="http://schemas.microsoft.com/office/drawing/2014/main" id="{2BE151ED-3943-4BB9-9B9A-4C3664D298B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13020" y="174307"/>
            <a:ext cx="1020740" cy="1209138"/>
          </a:xfrm>
          <a:prstGeom prst="rect">
            <a:avLst/>
          </a:prstGeom>
        </p:spPr>
      </p:pic>
      <p:sp>
        <p:nvSpPr>
          <p:cNvPr id="9" name="pole tekstowe 8"/>
          <p:cNvSpPr txBox="1"/>
          <p:nvPr/>
        </p:nvSpPr>
        <p:spPr>
          <a:xfrm>
            <a:off x="941560" y="1639091"/>
            <a:ext cx="10565394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r">
              <a:spcBef>
                <a:spcPct val="20000"/>
              </a:spcBef>
              <a:defRPr/>
            </a:pPr>
            <a:r>
              <a:rPr lang="pl-PL" sz="2600" kern="0" spc="-150" dirty="0">
                <a:solidFill>
                  <a:srgbClr val="EB2429"/>
                </a:solidFill>
              </a:rPr>
              <a:t>DZIAŁANIA  RATOWNICZO-GAŚNICZE JAKO ELEMENT BEZPIECZEŃSTWA DROGOWEGO</a:t>
            </a:r>
          </a:p>
        </p:txBody>
      </p:sp>
      <p:pic>
        <p:nvPicPr>
          <p:cNvPr id="6" name="Obraz 5">
            <a:extLst>
              <a:ext uri="{FF2B5EF4-FFF2-40B4-BE49-F238E27FC236}">
                <a16:creationId xmlns:a16="http://schemas.microsoft.com/office/drawing/2014/main" id="{01019C5B-C219-41B9-9C4B-61DF614DDBE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24409" y="2578689"/>
            <a:ext cx="4541914" cy="2578832"/>
          </a:xfrm>
          <a:prstGeom prst="rect">
            <a:avLst/>
          </a:prstGeom>
        </p:spPr>
      </p:pic>
      <p:pic>
        <p:nvPicPr>
          <p:cNvPr id="11" name="Obraz 10">
            <a:extLst>
              <a:ext uri="{FF2B5EF4-FFF2-40B4-BE49-F238E27FC236}">
                <a16:creationId xmlns:a16="http://schemas.microsoft.com/office/drawing/2014/main" id="{2A678223-A244-4F81-8FCE-E19E22EC0F9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578008" y="5326312"/>
            <a:ext cx="4188315" cy="1353429"/>
          </a:xfrm>
          <a:prstGeom prst="rect">
            <a:avLst/>
          </a:prstGeom>
        </p:spPr>
      </p:pic>
      <p:pic>
        <p:nvPicPr>
          <p:cNvPr id="12" name="Obraz 11">
            <a:extLst>
              <a:ext uri="{FF2B5EF4-FFF2-40B4-BE49-F238E27FC236}">
                <a16:creationId xmlns:a16="http://schemas.microsoft.com/office/drawing/2014/main" id="{B4145FFC-06F1-4D89-9C95-63DF4A0A9C72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019621" y="4141710"/>
            <a:ext cx="4371211" cy="2572735"/>
          </a:xfrm>
          <a:prstGeom prst="rect">
            <a:avLst/>
          </a:prstGeom>
        </p:spPr>
      </p:pic>
      <p:sp>
        <p:nvSpPr>
          <p:cNvPr id="14" name="pole tekstowe 13">
            <a:extLst>
              <a:ext uri="{FF2B5EF4-FFF2-40B4-BE49-F238E27FC236}">
                <a16:creationId xmlns:a16="http://schemas.microsoft.com/office/drawing/2014/main" id="{D520ED69-B543-4364-80EA-7C6D6F637D4D}"/>
              </a:ext>
            </a:extLst>
          </p:cNvPr>
          <p:cNvSpPr txBox="1"/>
          <p:nvPr/>
        </p:nvSpPr>
        <p:spPr>
          <a:xfrm>
            <a:off x="2507797" y="2085367"/>
            <a:ext cx="3024337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dirty="0"/>
              <a:t>Specjalistyczne Grupy Chemiczno-Ekologicznego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l-PL" dirty="0"/>
              <a:t>Poznań,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l-PL" dirty="0"/>
              <a:t>Ostrów Wlkp.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l-PL" dirty="0"/>
              <a:t>Piła,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l-PL" dirty="0"/>
              <a:t>Konin,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l-PL" dirty="0"/>
              <a:t>Leszno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pl-PL" dirty="0"/>
          </a:p>
        </p:txBody>
      </p:sp>
      <p:sp>
        <p:nvSpPr>
          <p:cNvPr id="4" name="Symbol zastępczy tekstu 3">
            <a:extLst>
              <a:ext uri="{FF2B5EF4-FFF2-40B4-BE49-F238E27FC236}">
                <a16:creationId xmlns:a16="http://schemas.microsoft.com/office/drawing/2014/main" id="{D06B37FC-B367-4182-A650-8D0863903EE5}"/>
              </a:ext>
            </a:extLst>
          </p:cNvPr>
          <p:cNvSpPr>
            <a:spLocks noGrp="1"/>
          </p:cNvSpPr>
          <p:nvPr>
            <p:ph type="body" sz="quarter" idx="51"/>
          </p:nvPr>
        </p:nvSpPr>
        <p:spPr/>
        <p:txBody>
          <a:bodyPr/>
          <a:lstStyle/>
          <a:p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234217846"/>
      </p:ext>
    </p:extLst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ymbol zastępczy numeru slajdu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AA277DB-22BF-421D-A9E4-4650984A941D}" type="slidenum">
              <a:rPr lang="en-US" smtClean="0"/>
              <a:pPr/>
              <a:t>6</a:t>
            </a:fld>
            <a:endParaRPr lang="en-US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309" y="4895032"/>
            <a:ext cx="1511940" cy="18736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Symbol zastępczy zawartości 2"/>
          <p:cNvSpPr txBox="1">
            <a:spLocks/>
          </p:cNvSpPr>
          <p:nvPr/>
        </p:nvSpPr>
        <p:spPr>
          <a:xfrm>
            <a:off x="2447595" y="1512599"/>
            <a:ext cx="9744405" cy="6764867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spcBef>
                <a:spcPts val="0"/>
              </a:spcBef>
              <a:buFont typeface="Wingdings" panose="05000000000000000000" pitchFamily="2" charset="2"/>
              <a:buChar char="q"/>
            </a:pPr>
            <a:endParaRPr lang="pl-PL" sz="1867" dirty="0">
              <a:latin typeface="Calibri" panose="020F0502020204030204" pitchFamily="34" charset="0"/>
            </a:endParaRPr>
          </a:p>
        </p:txBody>
      </p:sp>
      <p:pic>
        <p:nvPicPr>
          <p:cNvPr id="3" name="Obraz 2">
            <a:extLst>
              <a:ext uri="{FF2B5EF4-FFF2-40B4-BE49-F238E27FC236}">
                <a16:creationId xmlns:a16="http://schemas.microsoft.com/office/drawing/2014/main" id="{2BE151ED-3943-4BB9-9B9A-4C3664D298B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13020" y="174307"/>
            <a:ext cx="1020740" cy="1209138"/>
          </a:xfrm>
          <a:prstGeom prst="rect">
            <a:avLst/>
          </a:prstGeom>
        </p:spPr>
      </p:pic>
      <p:sp>
        <p:nvSpPr>
          <p:cNvPr id="2" name="Prostokąt 1">
            <a:extLst>
              <a:ext uri="{FF2B5EF4-FFF2-40B4-BE49-F238E27FC236}">
                <a16:creationId xmlns:a16="http://schemas.microsoft.com/office/drawing/2014/main" id="{F070BB0C-5C16-4369-A730-7145357A8527}"/>
              </a:ext>
            </a:extLst>
          </p:cNvPr>
          <p:cNvSpPr/>
          <p:nvPr/>
        </p:nvSpPr>
        <p:spPr>
          <a:xfrm>
            <a:off x="4173648" y="1592219"/>
            <a:ext cx="701860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>
              <a:spcBef>
                <a:spcPct val="20000"/>
              </a:spcBef>
              <a:defRPr/>
            </a:pPr>
            <a:r>
              <a:rPr lang="pl-PL" sz="2800" kern="0" spc="-150" dirty="0">
                <a:solidFill>
                  <a:srgbClr val="EB2429"/>
                </a:solidFill>
              </a:rPr>
              <a:t>ZDARZENIA NA DROGACH W WOJ. WIELKOPOLSKIM</a:t>
            </a:r>
            <a:endParaRPr kumimoji="0" lang="pl-PL" sz="2800" b="0" i="0" u="none" strike="noStrike" kern="0" cap="none" spc="-150" normalizeH="0" baseline="0" noProof="0" dirty="0">
              <a:ln>
                <a:noFill/>
              </a:ln>
              <a:solidFill>
                <a:srgbClr val="EB2429"/>
              </a:solidFill>
              <a:effectLst/>
              <a:uLnTx/>
              <a:uFillTx/>
            </a:endParaRPr>
          </a:p>
        </p:txBody>
      </p:sp>
      <p:graphicFrame>
        <p:nvGraphicFramePr>
          <p:cNvPr id="10" name="Wykres 9">
            <a:extLst>
              <a:ext uri="{FF2B5EF4-FFF2-40B4-BE49-F238E27FC236}">
                <a16:creationId xmlns:a16="http://schemas.microsoft.com/office/drawing/2014/main" id="{33342C4A-0E2F-4AC3-8256-89B945115B19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909183059"/>
              </p:ext>
            </p:extLst>
          </p:nvPr>
        </p:nvGraphicFramePr>
        <p:xfrm>
          <a:off x="3395955" y="2292882"/>
          <a:ext cx="5524500" cy="33147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11" name="Wykres 10">
            <a:extLst>
              <a:ext uri="{FF2B5EF4-FFF2-40B4-BE49-F238E27FC236}">
                <a16:creationId xmlns:a16="http://schemas.microsoft.com/office/drawing/2014/main" id="{A60F5C79-DE9D-4BFF-9934-535CBF184A7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879076109"/>
              </p:ext>
            </p:extLst>
          </p:nvPr>
        </p:nvGraphicFramePr>
        <p:xfrm>
          <a:off x="4247574" y="2206061"/>
          <a:ext cx="6144344" cy="41202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6" name="Symbol zastępczy tekstu 5">
            <a:extLst>
              <a:ext uri="{FF2B5EF4-FFF2-40B4-BE49-F238E27FC236}">
                <a16:creationId xmlns:a16="http://schemas.microsoft.com/office/drawing/2014/main" id="{A5B2AECC-6CA1-4108-AE5D-8A9D1849CD35}"/>
              </a:ext>
            </a:extLst>
          </p:cNvPr>
          <p:cNvSpPr>
            <a:spLocks noGrp="1"/>
          </p:cNvSpPr>
          <p:nvPr>
            <p:ph type="body" sz="quarter" idx="51"/>
          </p:nvPr>
        </p:nvSpPr>
        <p:spPr/>
        <p:txBody>
          <a:bodyPr/>
          <a:lstStyle/>
          <a:p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520143150"/>
      </p:ext>
    </p:extLst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ymbol zastępczy numeru slajdu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AA277DB-22BF-421D-A9E4-4650984A941D}" type="slidenum">
              <a:rPr kumimoji="0" lang="en-US" sz="1067" b="1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Roboto" pitchFamily="2" charset="0"/>
                <a:ea typeface="Roboto" pitchFamily="2" charset="0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US" sz="1067" b="1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Roboto" pitchFamily="2" charset="0"/>
              <a:ea typeface="Roboto" pitchFamily="2" charset="0"/>
              <a:cs typeface="+mn-cs"/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309" y="4895032"/>
            <a:ext cx="1511940" cy="18736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Symbol zastępczy zawartości 2"/>
          <p:cNvSpPr txBox="1">
            <a:spLocks/>
          </p:cNvSpPr>
          <p:nvPr/>
        </p:nvSpPr>
        <p:spPr>
          <a:xfrm>
            <a:off x="2447595" y="1512599"/>
            <a:ext cx="9744405" cy="6764867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q"/>
              <a:tabLst/>
              <a:defRPr/>
            </a:pPr>
            <a:endParaRPr kumimoji="0" lang="pl-PL" sz="1867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pic>
        <p:nvPicPr>
          <p:cNvPr id="3" name="Obraz 2">
            <a:extLst>
              <a:ext uri="{FF2B5EF4-FFF2-40B4-BE49-F238E27FC236}">
                <a16:creationId xmlns:a16="http://schemas.microsoft.com/office/drawing/2014/main" id="{2BE151ED-3943-4BB9-9B9A-4C3664D298B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13020" y="174307"/>
            <a:ext cx="1020740" cy="1209138"/>
          </a:xfrm>
          <a:prstGeom prst="rect">
            <a:avLst/>
          </a:prstGeom>
        </p:spPr>
      </p:pic>
      <p:sp>
        <p:nvSpPr>
          <p:cNvPr id="2" name="Prostokąt 1">
            <a:extLst>
              <a:ext uri="{FF2B5EF4-FFF2-40B4-BE49-F238E27FC236}">
                <a16:creationId xmlns:a16="http://schemas.microsoft.com/office/drawing/2014/main" id="{F070BB0C-5C16-4369-A730-7145357A8527}"/>
              </a:ext>
            </a:extLst>
          </p:cNvPr>
          <p:cNvSpPr/>
          <p:nvPr/>
        </p:nvSpPr>
        <p:spPr>
          <a:xfrm>
            <a:off x="579423" y="1592219"/>
            <a:ext cx="1051529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>
              <a:spcBef>
                <a:spcPct val="20000"/>
              </a:spcBef>
            </a:pPr>
            <a:r>
              <a:rPr lang="pl-PL" sz="2800" spc="-150" dirty="0">
                <a:solidFill>
                  <a:srgbClr val="EB2429"/>
                </a:solidFill>
              </a:rPr>
              <a:t>POSZKODOWANI W ZDARZENIACH NA DROGACH W WOJ. WIELKOPOLSKIM</a:t>
            </a:r>
            <a:br>
              <a:rPr lang="pl-PL" sz="2800" spc="-150" dirty="0">
                <a:solidFill>
                  <a:srgbClr val="EB2429"/>
                </a:solidFill>
              </a:rPr>
            </a:br>
            <a:endParaRPr lang="pl-PL" sz="2800" spc="-150" dirty="0">
              <a:solidFill>
                <a:srgbClr val="EB2429"/>
              </a:solidFill>
            </a:endParaRPr>
          </a:p>
        </p:txBody>
      </p:sp>
      <p:graphicFrame>
        <p:nvGraphicFramePr>
          <p:cNvPr id="9" name="Wykres 8">
            <a:extLst>
              <a:ext uri="{FF2B5EF4-FFF2-40B4-BE49-F238E27FC236}">
                <a16:creationId xmlns:a16="http://schemas.microsoft.com/office/drawing/2014/main" id="{ED2A6093-8D56-4EBB-B518-46293909134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864025309"/>
              </p:ext>
            </p:extLst>
          </p:nvPr>
        </p:nvGraphicFramePr>
        <p:xfrm>
          <a:off x="2296732" y="2217687"/>
          <a:ext cx="9001000" cy="244280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10" name="Wykres 9">
            <a:extLst>
              <a:ext uri="{FF2B5EF4-FFF2-40B4-BE49-F238E27FC236}">
                <a16:creationId xmlns:a16="http://schemas.microsoft.com/office/drawing/2014/main" id="{D3A2ED04-CC62-4A73-AF95-728F66DDE92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974071857"/>
              </p:ext>
            </p:extLst>
          </p:nvPr>
        </p:nvGraphicFramePr>
        <p:xfrm>
          <a:off x="2296732" y="4286643"/>
          <a:ext cx="9001000" cy="229255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6" name="Symbol zastępczy tekstu 5">
            <a:extLst>
              <a:ext uri="{FF2B5EF4-FFF2-40B4-BE49-F238E27FC236}">
                <a16:creationId xmlns:a16="http://schemas.microsoft.com/office/drawing/2014/main" id="{95918CE2-9408-4632-AD65-2DF90559C04F}"/>
              </a:ext>
            </a:extLst>
          </p:cNvPr>
          <p:cNvSpPr>
            <a:spLocks noGrp="1"/>
          </p:cNvSpPr>
          <p:nvPr>
            <p:ph type="body" sz="quarter" idx="51"/>
          </p:nvPr>
        </p:nvSpPr>
        <p:spPr/>
        <p:txBody>
          <a:bodyPr/>
          <a:lstStyle/>
          <a:p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005195811"/>
      </p:ext>
    </p:extLst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ymbol zastępczy numeru slajdu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AA277DB-22BF-421D-A9E4-4650984A941D}" type="slidenum">
              <a:rPr kumimoji="0" lang="en-US" sz="1067" b="1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Roboto" pitchFamily="2" charset="0"/>
                <a:ea typeface="Roboto" pitchFamily="2" charset="0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en-US" sz="1067" b="1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Roboto" pitchFamily="2" charset="0"/>
              <a:ea typeface="Roboto" pitchFamily="2" charset="0"/>
              <a:cs typeface="+mn-cs"/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309" y="4895032"/>
            <a:ext cx="1511940" cy="18736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Symbol zastępczy zawartości 2"/>
          <p:cNvSpPr txBox="1">
            <a:spLocks/>
          </p:cNvSpPr>
          <p:nvPr/>
        </p:nvSpPr>
        <p:spPr>
          <a:xfrm>
            <a:off x="2447595" y="1512599"/>
            <a:ext cx="9744405" cy="6764867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q"/>
              <a:tabLst/>
              <a:defRPr/>
            </a:pPr>
            <a:endParaRPr kumimoji="0" lang="pl-PL" sz="1867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pic>
        <p:nvPicPr>
          <p:cNvPr id="3" name="Obraz 2">
            <a:extLst>
              <a:ext uri="{FF2B5EF4-FFF2-40B4-BE49-F238E27FC236}">
                <a16:creationId xmlns:a16="http://schemas.microsoft.com/office/drawing/2014/main" id="{2BE151ED-3943-4BB9-9B9A-4C3664D298B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13020" y="174307"/>
            <a:ext cx="1020740" cy="1209138"/>
          </a:xfrm>
          <a:prstGeom prst="rect">
            <a:avLst/>
          </a:prstGeom>
        </p:spPr>
      </p:pic>
      <p:sp>
        <p:nvSpPr>
          <p:cNvPr id="2" name="Prostokąt 1">
            <a:extLst>
              <a:ext uri="{FF2B5EF4-FFF2-40B4-BE49-F238E27FC236}">
                <a16:creationId xmlns:a16="http://schemas.microsoft.com/office/drawing/2014/main" id="{F070BB0C-5C16-4369-A730-7145357A8527}"/>
              </a:ext>
            </a:extLst>
          </p:cNvPr>
          <p:cNvSpPr/>
          <p:nvPr/>
        </p:nvSpPr>
        <p:spPr>
          <a:xfrm>
            <a:off x="579423" y="1592219"/>
            <a:ext cx="1051529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>
              <a:spcBef>
                <a:spcPct val="20000"/>
              </a:spcBef>
            </a:pPr>
            <a:r>
              <a:rPr lang="pl-PL" sz="2800" spc="-150" dirty="0">
                <a:solidFill>
                  <a:srgbClr val="EB2429"/>
                </a:solidFill>
              </a:rPr>
              <a:t>Zdarzenia oraz Poszkodowani z podziałem na rodzaj drogi za rok 2021</a:t>
            </a:r>
            <a:br>
              <a:rPr lang="pl-PL" sz="2800" spc="-150" dirty="0">
                <a:solidFill>
                  <a:srgbClr val="EB2429"/>
                </a:solidFill>
              </a:rPr>
            </a:br>
            <a:endParaRPr lang="pl-PL" sz="2800" spc="-150" dirty="0">
              <a:solidFill>
                <a:srgbClr val="EB2429"/>
              </a:solidFill>
            </a:endParaRPr>
          </a:p>
        </p:txBody>
      </p:sp>
      <p:graphicFrame>
        <p:nvGraphicFramePr>
          <p:cNvPr id="11" name="Wykres 10">
            <a:extLst>
              <a:ext uri="{FF2B5EF4-FFF2-40B4-BE49-F238E27FC236}">
                <a16:creationId xmlns:a16="http://schemas.microsoft.com/office/drawing/2014/main" id="{1000D647-3278-4C28-95FB-DF8BE62F9D6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684431939"/>
              </p:ext>
            </p:extLst>
          </p:nvPr>
        </p:nvGraphicFramePr>
        <p:xfrm>
          <a:off x="2032000" y="2042556"/>
          <a:ext cx="8109527" cy="409577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6" name="Symbol zastępczy tekstu 5">
            <a:extLst>
              <a:ext uri="{FF2B5EF4-FFF2-40B4-BE49-F238E27FC236}">
                <a16:creationId xmlns:a16="http://schemas.microsoft.com/office/drawing/2014/main" id="{39EA8295-0E39-458C-ADE7-9B3A5E595B0C}"/>
              </a:ext>
            </a:extLst>
          </p:cNvPr>
          <p:cNvSpPr>
            <a:spLocks noGrp="1"/>
          </p:cNvSpPr>
          <p:nvPr>
            <p:ph type="body" sz="quarter" idx="51"/>
          </p:nvPr>
        </p:nvSpPr>
        <p:spPr/>
        <p:txBody>
          <a:bodyPr/>
          <a:lstStyle/>
          <a:p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829885414"/>
      </p:ext>
    </p:extLst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ymbol zastępczy numeru slajdu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AA277DB-22BF-421D-A9E4-4650984A941D}" type="slidenum">
              <a:rPr kumimoji="0" lang="en-US" sz="1067" b="1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Roboto" pitchFamily="2" charset="0"/>
                <a:ea typeface="Roboto" pitchFamily="2" charset="0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en-US" sz="1067" b="1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Roboto" pitchFamily="2" charset="0"/>
              <a:ea typeface="Roboto" pitchFamily="2" charset="0"/>
              <a:cs typeface="+mn-cs"/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309" y="4895032"/>
            <a:ext cx="1511940" cy="18736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Symbol zastępczy zawartości 2"/>
          <p:cNvSpPr txBox="1">
            <a:spLocks/>
          </p:cNvSpPr>
          <p:nvPr/>
        </p:nvSpPr>
        <p:spPr>
          <a:xfrm>
            <a:off x="2577109" y="1498600"/>
            <a:ext cx="9744405" cy="6764867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q"/>
              <a:tabLst/>
              <a:defRPr/>
            </a:pPr>
            <a:endParaRPr kumimoji="0" lang="pl-PL" sz="1867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pic>
        <p:nvPicPr>
          <p:cNvPr id="3" name="Obraz 2">
            <a:extLst>
              <a:ext uri="{FF2B5EF4-FFF2-40B4-BE49-F238E27FC236}">
                <a16:creationId xmlns:a16="http://schemas.microsoft.com/office/drawing/2014/main" id="{2BE151ED-3943-4BB9-9B9A-4C3664D298B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13020" y="174307"/>
            <a:ext cx="1020740" cy="1209138"/>
          </a:xfrm>
          <a:prstGeom prst="rect">
            <a:avLst/>
          </a:prstGeom>
        </p:spPr>
      </p:pic>
      <p:sp>
        <p:nvSpPr>
          <p:cNvPr id="2" name="Prostokąt 1">
            <a:extLst>
              <a:ext uri="{FF2B5EF4-FFF2-40B4-BE49-F238E27FC236}">
                <a16:creationId xmlns:a16="http://schemas.microsoft.com/office/drawing/2014/main" id="{F070BB0C-5C16-4369-A730-7145357A8527}"/>
              </a:ext>
            </a:extLst>
          </p:cNvPr>
          <p:cNvSpPr/>
          <p:nvPr/>
        </p:nvSpPr>
        <p:spPr>
          <a:xfrm>
            <a:off x="518462" y="242872"/>
            <a:ext cx="10515298" cy="12557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  <a:buClr>
                <a:srgbClr val="000000"/>
              </a:buClr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pl-PL" sz="2800" b="1" dirty="0">
                <a:solidFill>
                  <a:srgbClr val="FF0000"/>
                </a:solidFill>
                <a:ea typeface="Arial Unicode MS" pitchFamily="34" charset="-128"/>
                <a:cs typeface="Arial Unicode MS" pitchFamily="34" charset="-128"/>
              </a:rPr>
              <a:t>DZIAŁANIA EDUKACYJNE </a:t>
            </a:r>
          </a:p>
          <a:p>
            <a:pPr algn="ctr">
              <a:lnSpc>
                <a:spcPct val="90000"/>
              </a:lnSpc>
              <a:buClr>
                <a:srgbClr val="000000"/>
              </a:buClr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pl-PL" sz="2800" b="1" dirty="0">
                <a:solidFill>
                  <a:srgbClr val="FF0000"/>
                </a:solidFill>
                <a:ea typeface="Arial Unicode MS" pitchFamily="34" charset="-128"/>
                <a:cs typeface="Arial Unicode MS" pitchFamily="34" charset="-128"/>
              </a:rPr>
              <a:t>WIELKOPOLSKICH STRAŻAKÓW </a:t>
            </a:r>
          </a:p>
          <a:p>
            <a:pPr algn="ctr">
              <a:lnSpc>
                <a:spcPct val="90000"/>
              </a:lnSpc>
              <a:buClr>
                <a:srgbClr val="000000"/>
              </a:buClr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pl-PL" sz="2800" b="1" dirty="0">
                <a:solidFill>
                  <a:srgbClr val="FF0000"/>
                </a:solidFill>
                <a:ea typeface="Arial Unicode MS" pitchFamily="34" charset="-128"/>
                <a:cs typeface="Arial Unicode MS" pitchFamily="34" charset="-128"/>
              </a:rPr>
              <a:t>- BEZPIECZNIE NA DROGACH</a:t>
            </a:r>
          </a:p>
        </p:txBody>
      </p:sp>
      <p:sp>
        <p:nvSpPr>
          <p:cNvPr id="6" name="Symbol zastępczy tekstu 5">
            <a:extLst>
              <a:ext uri="{FF2B5EF4-FFF2-40B4-BE49-F238E27FC236}">
                <a16:creationId xmlns:a16="http://schemas.microsoft.com/office/drawing/2014/main" id="{5EBF24A2-7CD3-42B8-A445-79879EB9F08B}"/>
              </a:ext>
            </a:extLst>
          </p:cNvPr>
          <p:cNvSpPr>
            <a:spLocks noGrp="1"/>
          </p:cNvSpPr>
          <p:nvPr>
            <p:ph type="body" sz="quarter" idx="51"/>
          </p:nvPr>
        </p:nvSpPr>
        <p:spPr/>
        <p:txBody>
          <a:bodyPr/>
          <a:lstStyle/>
          <a:p>
            <a:endParaRPr lang="pl-PL"/>
          </a:p>
        </p:txBody>
      </p:sp>
      <p:pic>
        <p:nvPicPr>
          <p:cNvPr id="12" name="Obraz 11">
            <a:extLst>
              <a:ext uri="{FF2B5EF4-FFF2-40B4-BE49-F238E27FC236}">
                <a16:creationId xmlns:a16="http://schemas.microsoft.com/office/drawing/2014/main" id="{9E31D86E-5535-4199-AE46-11352594DC9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869277" y="1831940"/>
            <a:ext cx="2977602" cy="2152128"/>
          </a:xfrm>
          <a:prstGeom prst="rect">
            <a:avLst/>
          </a:prstGeom>
        </p:spPr>
      </p:pic>
      <p:pic>
        <p:nvPicPr>
          <p:cNvPr id="13" name="Obraz 12">
            <a:extLst>
              <a:ext uri="{FF2B5EF4-FFF2-40B4-BE49-F238E27FC236}">
                <a16:creationId xmlns:a16="http://schemas.microsoft.com/office/drawing/2014/main" id="{84C855E3-B357-4F1D-ADFA-832BD49B78A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206191" y="2089031"/>
            <a:ext cx="3096344" cy="2139471"/>
          </a:xfrm>
          <a:prstGeom prst="rect">
            <a:avLst/>
          </a:prstGeom>
        </p:spPr>
      </p:pic>
      <p:pic>
        <p:nvPicPr>
          <p:cNvPr id="14" name="Obraz 13">
            <a:extLst>
              <a:ext uri="{FF2B5EF4-FFF2-40B4-BE49-F238E27FC236}">
                <a16:creationId xmlns:a16="http://schemas.microsoft.com/office/drawing/2014/main" id="{909AF35A-FDEB-47C1-8388-A5C293A32B4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757919" y="4342956"/>
            <a:ext cx="2920121" cy="2114571"/>
          </a:xfrm>
          <a:prstGeom prst="rect">
            <a:avLst/>
          </a:prstGeom>
        </p:spPr>
      </p:pic>
      <p:sp>
        <p:nvSpPr>
          <p:cNvPr id="15" name="Symbol zastępczy tekstu 2">
            <a:extLst>
              <a:ext uri="{FF2B5EF4-FFF2-40B4-BE49-F238E27FC236}">
                <a16:creationId xmlns:a16="http://schemas.microsoft.com/office/drawing/2014/main" id="{6A0271C3-3D85-4767-BD50-9350BD69E370}"/>
              </a:ext>
            </a:extLst>
          </p:cNvPr>
          <p:cNvSpPr txBox="1">
            <a:spLocks/>
          </p:cNvSpPr>
          <p:nvPr/>
        </p:nvSpPr>
        <p:spPr>
          <a:xfrm>
            <a:off x="2646360" y="4098293"/>
            <a:ext cx="3750697" cy="369115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cs typeface="+mn-cs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cs typeface="+mn-cs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cs typeface="+mn-cs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9pPr>
          </a:lstStyle>
          <a:p>
            <a:pPr marL="0" indent="0">
              <a:lnSpc>
                <a:spcPct val="107000"/>
              </a:lnSpc>
              <a:spcBef>
                <a:spcPct val="0"/>
              </a:spcBef>
              <a:buNone/>
            </a:pPr>
            <a:r>
              <a:rPr lang="pl-PL" sz="1400" dirty="0">
                <a:latin typeface="Arial" charset="0"/>
                <a:cs typeface="Arial" charset="0"/>
              </a:rPr>
              <a:t>WIZYTY W SZKOŁACH, PRZEDSZKOLACH</a:t>
            </a:r>
          </a:p>
        </p:txBody>
      </p:sp>
      <p:sp>
        <p:nvSpPr>
          <p:cNvPr id="16" name="Prostokąt 15">
            <a:extLst>
              <a:ext uri="{FF2B5EF4-FFF2-40B4-BE49-F238E27FC236}">
                <a16:creationId xmlns:a16="http://schemas.microsoft.com/office/drawing/2014/main" id="{A83A1052-B57C-4F2A-99B0-EFE456BB0567}"/>
              </a:ext>
            </a:extLst>
          </p:cNvPr>
          <p:cNvSpPr/>
          <p:nvPr/>
        </p:nvSpPr>
        <p:spPr>
          <a:xfrm>
            <a:off x="7759090" y="5013682"/>
            <a:ext cx="3116174" cy="3061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7000"/>
              </a:lnSpc>
            </a:pPr>
            <a:r>
              <a:rPr lang="pl-PL" sz="1400" dirty="0"/>
              <a:t>ZAWODY I FESTYNY STRAŻACKIE</a:t>
            </a:r>
          </a:p>
        </p:txBody>
      </p:sp>
    </p:spTree>
    <p:extLst>
      <p:ext uri="{BB962C8B-B14F-4D97-AF65-F5344CB8AC3E}">
        <p14:creationId xmlns:p14="http://schemas.microsoft.com/office/powerpoint/2010/main" val="3538546421"/>
      </p:ext>
    </p:extLst>
  </p:cSld>
  <p:clrMapOvr>
    <a:masterClrMapping/>
  </p:clrMapOvr>
  <p:transition/>
</p:sld>
</file>

<file path=ppt/theme/theme1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Pakiet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Pakiet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2938</TotalTime>
  <Words>238</Words>
  <Application>Microsoft Office PowerPoint</Application>
  <PresentationFormat>Panoramiczny</PresentationFormat>
  <Paragraphs>71</Paragraphs>
  <Slides>10</Slides>
  <Notes>10</Notes>
  <HiddenSlides>0</HiddenSlides>
  <MMClips>0</MMClips>
  <ScaleCrop>false</ScaleCrop>
  <HeadingPairs>
    <vt:vector size="6" baseType="variant">
      <vt:variant>
        <vt:lpstr>Używane czcionki</vt:lpstr>
      </vt:variant>
      <vt:variant>
        <vt:i4>6</vt:i4>
      </vt:variant>
      <vt:variant>
        <vt:lpstr>Motyw</vt:lpstr>
      </vt:variant>
      <vt:variant>
        <vt:i4>1</vt:i4>
      </vt:variant>
      <vt:variant>
        <vt:lpstr>Tytuły slajdów</vt:lpstr>
      </vt:variant>
      <vt:variant>
        <vt:i4>10</vt:i4>
      </vt:variant>
    </vt:vector>
  </HeadingPairs>
  <TitlesOfParts>
    <vt:vector size="17" baseType="lpstr">
      <vt:lpstr>Arial</vt:lpstr>
      <vt:lpstr>Arial Unicode MS</vt:lpstr>
      <vt:lpstr>Calibri</vt:lpstr>
      <vt:lpstr>Calibri Light</vt:lpstr>
      <vt:lpstr>Roboto</vt:lpstr>
      <vt:lpstr>Wingdings</vt:lpstr>
      <vt:lpstr>Motyw pakietu Office</vt:lpstr>
      <vt:lpstr>STRAŻ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STRAŻ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STRAŻ</dc:title>
  <dc:creator>Jarosław Banach</dc:creator>
  <cp:lastModifiedBy>P.Klecha (KW Poznań)</cp:lastModifiedBy>
  <cp:revision>83</cp:revision>
  <dcterms:created xsi:type="dcterms:W3CDTF">2021-06-23T13:39:51Z</dcterms:created>
  <dcterms:modified xsi:type="dcterms:W3CDTF">2022-03-21T06:57:05Z</dcterms:modified>
</cp:coreProperties>
</file>